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60" r:id="rId78"/>
    <p:sldId id="361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2" r:id="rId107"/>
    <p:sldId id="363" r:id="rId108"/>
    <p:sldId id="364" r:id="rId10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79" autoAdjust="0"/>
  </p:normalViewPr>
  <p:slideViewPr>
    <p:cSldViewPr snapToGrid="0">
      <p:cViewPr>
        <p:scale>
          <a:sx n="49" d="100"/>
          <a:sy n="49" d="100"/>
        </p:scale>
        <p:origin x="118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3 118 7106 0 0,'0'0'141'0'0,"0"0"1"0"0,0-1 0 0 0,-1 1 0 0 0,1 0 0 0 0,0-1 0 0 0,0 1 0 0 0,0 0 0 0 0,-1-1 0 0 0,1 1 0 0 0,0-1 0 0 0,0 1-1 0 0,0 0 1 0 0,0-1 0 0 0,0 1 0 0 0,0-1 0 0 0,0 1 0 0 0,0 0 0 0 0,0-1 0 0 0,0 1 0 0 0,0-1 0 0 0,0 1-1 0 0,0-1 1 0 0,0 1 0 0 0,1 0 0 0 0,-1-1 0 0 0,0 1 0 0 0,0 0 0 0 0,0-1 0 0 0,0 1 0 0 0,1-1 0 0 0,-1 1 0 0 0,0 0-1 0 0,0 0 1 0 0,1-1 0 0 0,-1 1 0 0 0,0 0 0 0 0,1-1 0 0 0,-1 1 0 0 0,0 0 0 0 0,1 0 0 0 0,-1-1 0 0 0,0 1 0 0 0,1 0-1 0 0,-1 0 1 0 0,1 0 0 0 0,-1 0 0 0 0,0 0 0 0 0,1 0 0 0 0,-1 0 0 0 0,1-1 0 0 0,-1 1 0 0 0,1 0 0 0 0,-1 0 0 0 0,0 0-1 0 0,1 1 1 0 0,0-1-142 0 0,31 9 117 0 0,-11-3 224 0 0,19 0-72 0 0,0-3 1 0 0,1 0-1 0 0,-1-3 1 0 0,1-2-1 0 0,-1-1 0 0 0,39-8-269 0 0,-54 4 218 0 0,-1 0 0 0 0,2-2-218 0 0,-8 2 168 0 0,1 1-1 0 0,0 0 1 0 0,19-1-168 0 0,-26 4-37 0 0,0 0-1 0 0,0-1 0 0 0,0-1 1 0 0,0 0-1 0 0,0 0 0 0 0,7-6 38 0 0,20-8-4710 0 0,-23 10-3719 0 0,0 10 3873 0 0</inkml:trace>
  <inkml:trace contextRef="#ctx0" brushRef="#br0" timeOffset="827.949">188 70 6641 0 0,'17'-2'3153'0'0,"10"-1"-1754"0"0,-26 3-1383 0 0,-1 0-1 0 0,1 0 0 0 0,-1 0 0 0 0,1 0 0 0 0,0 0 0 0 0,-1 0 0 0 0,1 1 0 0 0,-1-1 0 0 0,1 0 1 0 0,-1 0-1 0 0,1 0 0 0 0,0 1 0 0 0,-1-1 0 0 0,1 0 0 0 0,-1 1 0 0 0,0-1 0 0 0,1 0 1 0 0,-1 1-1 0 0,1-1 0 0 0,-1 1 0 0 0,1-1 0 0 0,-1 0 0 0 0,0 1 0 0 0,1-1 0 0 0,-1 1 0 0 0,0-1 1 0 0,0 1-1 0 0,1-1 0 0 0,-1 1 0 0 0,0 0 0 0 0,0-1 0 0 0,0 1 0 0 0,0-1 0 0 0,1 1 1 0 0,-1-1-16 0 0,1 19 38 0 0,3 18 107 0 0,-1-1-1 0 0,-3 1 1 0 0,-3 29-145 0 0,-1-6 1729 0 0,2 24-1729 0 0,-1 20 1311 0 0,-1 73 808 0 0,9 45-2119 0 0,-5-213 2 0 0,-1 123 806 0 0,-5 3-808 0 0,-2 74 1099 0 0,2-4-622 0 0,5-155-126 0 0,-5 12-351 0 0,2-19-51 0 0,1 36 51 0 0,3-44-43 0 0,0-11 111 0 0,1 1 0 0 0,2-1 1 0 0,0 4-69 0 0,3 33 163 0 0,-6-48-104 0 0,1 1 0 0 0,0 0-1 0 0,1-1 1 0 0,2 6-59 0 0,1 14 114 0 0,-4-28-108 0 0,-1 0 0 0 0,1 1 0 0 0,0-1 0 0 0,0 0 0 0 0,0 0 0 0 0,2 2-6 0 0,-1-2 13 0 0,-1 0 1 0 0,1 0-1 0 0,-1 1 0 0 0,0-1 1 0 0,0 0-1 0 0,-1 1 0 0 0,0 1-13 0 0,2 15-81 0 0,4 36 270 0 0,-4 0 0 0 0,-2 13-189 0 0,0-46-26 0 0,3 78-2 0 0,-3-102 31 0 0,0-1 0 0 0,0 1 0 0 0,0-1 0 0 0,0 1 0 0 0,1-1 0 0 0,-1 1 0 0 0,0-1 0 0 0,0 1 0 0 0,0-1 0 0 0,1 0 0 0 0,-1 1 0 0 0,0-1 0 0 0,0 1 0 0 0,1-1 0 0 0,-1 0 0 0 0,0 1 0 0 0,1-1 0 0 0,-1 0 0 0 0,0 1 0 0 0,1-1 0 0 0,-1 0 0 0 0,1 0 0 0 0,-1 1 0 0 0,0-1 0 0 0,1 0 0 0 0,-1 0 0 0 0,1 0 0 0 0,-1 0 0 0 0,1 1-3 0 0,0-1 88 0 0,22-7 278 0 0,42-11-246 0 0,-46 10-116 0 0,1 2 0 0 0,0 0 0 0 0,0 1 0 0 0,0 1 0 0 0,19-2-4 0 0,-21 4 8 0 0,0-1-1 0 0,0 0 1 0 0,7-4-8 0 0,-10 3-1 0 0,1 0 0 0 0,-1 1 0 0 0,1 1 0 0 0,15 0 1 0 0,29 3 60 0 0,38-1-139 0 0,-81-1 90 0 0,-1 2-1 0 0,1-1 0 0 0,-1 2 1 0 0,10 2-11 0 0,-22-3 11 0 0,1 1-1 0 0,-1 1 1 0 0,1-1 0 0 0,-1 1 0 0 0,0-1 0 0 0,4 4-11 0 0,10 6 21 0 0,-9-8-41 0 0,-7-3-31 0 0,-1 0 0 0 0,1 0 1 0 0,0 0-1 0 0,0 0 1 0 0,-1-1-1 0 0,1 1 0 0 0,0 0 1 0 0,0-1-1 0 0,0 0 1 0 0,1 1 50 0 0,1 1-1836 0 0,-2 0-1313 0 0,0-4-2086 0 0,1-6-4210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15771 0 0,'4'-1'608'0'0,"0"0"-1"0"0,1 0 1 0 0,-1 0 0 0 0,0 1-1 0 0,0-1 1 0 0,4 1-608 0 0,8-1 443 0 0,18-6-68 0 0,10 0-134 0 0,-30 6-224 0 0,4 1 146 0 0,0-1 0 0 0,1-1 0 0 0,-1 0-1 0 0,-1-2 1 0 0,1 0 0 0 0,0-1 0 0 0,2-1-163 0 0,-8 1-44 0 0,23-9-623 0 0,-11 8-2693 0 0,-10 3-784 0 0,-2-5-3294 0 0,-2 4 1586 0 0</inkml:trace>
  <inkml:trace contextRef="#ctx0" brushRef="#br0" timeOffset="334.394">649 0 10074 0 0,'2'1'346'0'0,"0"0"0"0"0,0 0 1 0 0,0 0-1 0 0,0 0 0 0 0,0 0 0 0 0,0 1 0 0 0,0-1 0 0 0,-1 1 0 0 0,1-1 0 0 0,0 1 1 0 0,-1 0-1 0 0,0 0 0 0 0,1-1 0 0 0,-1 1 0 0 0,0 0 0 0 0,0 0 0 0 0,0 0 0 0 0,0 0 1 0 0,0 0-1 0 0,-1 1 0 0 0,1 1-346 0 0,2 5 326 0 0,-2 1 1 0 0,1 0-1 0 0,-1 0 1 0 0,-1 3-327 0 0,1-4 404 0 0,3 96 3356 0 0,-6 39-3760 0 0,-5-100 300 0 0,5-37-306 0 0,1-1-1 0 0,-1 0 1 0 0,1 0-1 0 0,1 1 0 0 0,-1-1 1 0 0,1 0-1 0 0,0 1 1 0 0,0-1-1 0 0,1 0 1 0 0,0 3 6 0 0,-1-9-67 0 0,0 0 1 0 0,0 0 0 0 0,0 1 0 0 0,0-1-1 0 0,0 0 1 0 0,0 0 0 0 0,0 1-1 0 0,0-1 1 0 0,0 0 0 0 0,0 0 0 0 0,0 1-1 0 0,0-1 1 0 0,1 0 0 0 0,-1 0 0 0 0,0 0-1 0 0,0 1 1 0 0,0-1 0 0 0,0 0 0 0 0,0 0-1 0 0,0 0 1 0 0,0 1 0 0 0,1-1 0 0 0,-1 0-1 0 0,0 0 1 0 0,0 0 0 0 0,0 0-1 0 0,0 1 1 0 0,1-1 0 0 0,-1 0 0 0 0,0 0-1 0 0,0 0 1 0 0,0 0 0 0 0,1 0 0 0 0,-1 0-1 0 0,0 0 1 0 0,0 0 0 0 0,0 0 0 0 0,1 1-1 0 0,-1-1 1 0 0,0 0 0 0 0,0 0 0 0 0,1 0-1 0 0,-1 0 1 0 0,0 0 0 0 0,0 0-1 0 0,0-1 1 0 0,1 1 0 0 0,-1 0 0 0 0,0 0-1 0 0,0 0 1 0 0,1 0 0 0 0,-1 0 0 0 0,0 0-1 0 0,0 0 1 0 0,0 0 0 0 0,1 0 0 0 0,-1-1-1 0 0,0 1 67 0 0,5-14-9310 0 0,-3-5 512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16 48 0 0,'-3'-2'493'0'0,"1"0"0"0"0,-1 1 0 0 0,0-1 0 0 0,0 1 0 0 0,1-1 0 0 0,-1 1 0 0 0,0 0 0 0 0,0 0 0 0 0,0 0 0 0 0,0 1 0 0 0,-1-1 0 0 0,1 1 0 0 0,0 0 0 0 0,-1-1-493 0 0,2 2 161 0 0,0-1 0 0 0,-1 1-1 0 0,1 0 1 0 0,0 0 0 0 0,0-1-1 0 0,-1 1 1 0 0,1 1 0 0 0,0-1-1 0 0,0 0 1 0 0,0 0 0 0 0,0 1-1 0 0,0-1 1 0 0,1 1-1 0 0,-1 0 1 0 0,0 0 0 0 0,1-1-1 0 0,-1 1 1 0 0,1 1-161 0 0,-23 27 402 0 0,2 1 1 0 0,1 1-1 0 0,-10 21-402 0 0,22-34 61 0 0,0 0 0 0 0,1 0-1 0 0,1 1 1 0 0,1 0 0 0 0,0 0 0 0 0,2 1-1 0 0,0 5-60 0 0,3-21 31 0 0,0 0 0 0 0,1 1 0 0 0,0-1-1 0 0,0 0 1 0 0,0 1 0 0 0,1-1-1 0 0,0 0 1 0 0,0 1 0 0 0,0-1 0 0 0,1 0-1 0 0,-1 0 1 0 0,1 0 0 0 0,0 0-1 0 0,1 0 1 0 0,-1-1 0 0 0,1 1 0 0 0,0-1-1 0 0,0 1 1 0 0,1-1 0 0 0,-1 0-1 0 0,1 0 1 0 0,0 0 0 0 0,0-1-1 0 0,0 0 1 0 0,0 1 0 0 0,1-1 0 0 0,-1-1-1 0 0,1 1 1 0 0,0-1 0 0 0,0 1-1 0 0,0-1 1 0 0,0-1 0 0 0,0 1 0 0 0,0-1-1 0 0,0 0 1 0 0,1 0 0 0 0,1 0-31 0 0,5 0-208 0 0,0-1 1 0 0,0 0 0 0 0,0-1 0 0 0,0 0-1 0 0,0-1 1 0 0,0-1 0 0 0,2 0 207 0 0,-8 1-630 0 0,0 0 0 0 0,-1 0 0 0 0,1-1 0 0 0,-1 1 0 0 0,1-1 1 0 0,-1-1-1 0 0,0 1 0 0 0,0-1 0 0 0,0 0 0 0 0,0 0 0 0 0,-1 0 1 0 0,0-1-1 0 0,0 0 0 0 0,3-4 630 0 0,7-13-1706 0 0,2 0 1078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5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1176 0 0,'-9'37'898'0'0,"1"-1"1"0"0,2 2-1 0 0,1 16-898 0 0,-2 114 4030 0 0,5-82-979 0 0,-9 47-3051 0 0,7-97 737 0 0,3-30-120 0 0,4-22-106 0 0,-2 8-63 0 0,3-24 1115 0 0,2 0 0 0 0,6-16-1563 0 0,-9 37-3 0 0,1 1 0 0 0,0-1 0 0 0,1 1-1 0 0,0 0 1 0 0,1 0 0 0 0,0 0 0 0 0,1 1 0 0 0,7-9 3 0 0,-1 4-978 0 0,1 0 0 0 0,13-10 978 0 0,67-43-8640 0 0,-41 30 4481 0 0,-13 10 2869 0 0,3 3 977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1 824 0 0,'-4'0'678'0'0,"-1"0"-1"0"0,1 0 0 0 0,0 0 1 0 0,0 1-1 0 0,-1-1 1 0 0,1 1-1 0 0,0 0 1 0 0,0 1-1 0 0,0-1 1 0 0,0 1-1 0 0,0-1 0 0 0,0 1 1 0 0,-1 1-678 0 0,-51 35 3776 0 0,33-21-2892 0 0,3-4-722 0 0,2 1 0 0 0,0 0 0 0 0,0 2 0 0 0,2 0 0 0 0,0 0 1 0 0,1 2-1 0 0,0 0 0 0 0,2 0 0 0 0,0 2 0 0 0,1-1 0 0 0,1 1 0 0 0,1 1 0 0 0,-3 8-162 0 0,10-21-9 0 0,-1 0 0 0 0,1 0 0 0 0,1 0 0 0 0,-1 1 0 0 0,2-1 0 0 0,-1 1 0 0 0,1 0 0 0 0,0-1 0 0 0,1 1 0 0 0,0 0 0 0 0,0 0 0 0 0,1-1 0 0 0,0 1 0 0 0,1 0 0 0 0,-1-1 0 0 0,4 8 9 0 0,-4-14-8 0 0,-1 0 0 0 0,1 0 0 0 0,1 0 0 0 0,-1 0 0 0 0,0-1 0 0 0,0 1 0 0 0,1 0 0 0 0,-1 0 0 0 0,1-1 0 0 0,-1 1 0 0 0,1-1 0 0 0,0 1 0 0 0,-1-1 0 0 0,1 0 0 0 0,0 0 0 0 0,0 1 0 0 0,0-1 0 0 0,0-1 0 0 0,0 1 0 0 0,1 0 8 0 0,1 0-25 0 0,-1 0 0 0 0,1-1-1 0 0,0 0 1 0 0,0 1 0 0 0,0-1-1 0 0,-1 0 1 0 0,1-1-1 0 0,0 1 1 0 0,0-1 0 0 0,0 0-1 0 0,1 0 26 0 0,7-3-63 0 0,0-1-1 0 0,0 0 0 0 0,0-1 0 0 0,-1 0 0 0 0,0 0 1 0 0,6-6 63 0 0,-5 3-9 0 0,0 0 0 0 0,-1-1 0 0 0,-1-1 1 0 0,0 0-1 0 0,0 0 0 0 0,-1-1 0 0 0,-1 0 1 0 0,0 0-1 0 0,2-5 9 0 0,10-24-43 0 0,-1 0 1 0 0,3-17 42 0 0,-18 47 0 0 0,-1 4 4 0 0,0-1 1 0 0,-1 0 0 0 0,0 0-1 0 0,-1 0 1 0 0,0 0 0 0 0,0-8-5 0 0,-1 15 125 0 0,1 34 407 0 0,3 0-442 0 0,2-1 0 0 0,2 0-1 0 0,3 10-89 0 0,-8-34-158 0 0,0 0-1 0 0,1 0 0 0 0,0 0 1 0 0,0-1-1 0 0,2 3 159 0 0,12 13-2422 0 0,1-11-4063 0 0,-19-11 6319 0 0,1-1 0 0 0,-1 0-1 0 0,1 0 1 0 0,-1 0 0 0 0,1-1 0 0 0,-1 1 0 0 0,1 0 0 0 0,-1 0 0 0 0,0 0 0 0 0,1 0 0 0 0,-1 0 0 0 0,1-1 0 0 0,-1 1 0 0 0,1 0-1 0 0,-1 0 1 0 0,0 0 0 0 0,1-1 0 0 0,-1 1 0 0 0,0 0 0 0 0,1-1 0 0 0,-1 1 0 0 0,0 0 0 0 0,1-1 0 0 0,-1 1 0 0 0,0-1 0 0 0,0 1-1 0 0,1 0 1 0 0,-1-1 0 0 0,0 1 0 0 0,0-1 166 0 0,3-3-693 0 0,7-4-146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1112 0 0,'-8'19'2815'0'0,"2"0"0"0"0,0 0 0 0 0,-2 15-2815 0 0,3-4 1672 0 0,1 1 0 0 0,1 5-1672 0 0,2 39 1426 0 0,5 44-1426 0 0,-3-107 50 0 0,2 30 15 0 0,-3-39-62 0 0,1 0 0 0 0,-1 0 0 0 0,1-1 0 0 0,0 1 0 0 0,-1-1 0 0 0,2 1 0 0 0,-1-1 1 0 0,0 1-1 0 0,0-1 0 0 0,1 1 0 0 0,-1-1 0 0 0,2 1-3 0 0,-3-2 15 0 0,1-1 1 0 0,-1 0-1 0 0,0 0 0 0 0,1 0 0 0 0,-1 0 1 0 0,1 0-1 0 0,-1 0 0 0 0,1 0 0 0 0,-1 0 1 0 0,1 0-1 0 0,-1 0 0 0 0,1 0 0 0 0,-1 0 1 0 0,1 0-1 0 0,-1 0 0 0 0,1 0 0 0 0,-1 0 1 0 0,0 0-1 0 0,1 0 0 0 0,-1-1 0 0 0,1 1 1 0 0,-1 0-1 0 0,1 0 0 0 0,-1-1 0 0 0,0 1 1 0 0,1 0-1 0 0,-1 0 0 0 0,0-1 0 0 0,1 1 1 0 0,-1 0-1 0 0,0-1 0 0 0,1 1 0 0 0,-1-1 1 0 0,0 1-1 0 0,0 0 0 0 0,0-1 0 0 0,1 1 1 0 0,-1-1-1 0 0,0 1 0 0 0,0-1 0 0 0,0 1 1 0 0,0-1-16 0 0,11-21 359 0 0,-10 21-332 0 0,27-72-135 0 0,3-24 108 0 0,-8 24-1507 0 0,12-20 1507 0 0,-31 85-32 0 0,1-1 11 0 0,12-18 13 0 0,-16 25 37 0 0,0 0 1 0 0,1 0-1 0 0,-1 0 1 0 0,0 0 0 0 0,1 0-1 0 0,-1 0 1 0 0,1 1-1 0 0,0-1 1 0 0,0 1 0 0 0,0-1-1 0 0,-1 1 1 0 0,1-1-1 0 0,0 1 1 0 0,1 0 0 0 0,-1 0-1 0 0,0 0 1 0 0,0 0-1 0 0,0 0 1 0 0,1 1 0 0 0,-1-1-1 0 0,1 1-29 0 0,0 0 72 0 0,0 0 0 0 0,-1 1 1 0 0,1-1-1 0 0,0 1 0 0 0,-1 0 0 0 0,1 0 0 0 0,-1 0 0 0 0,0 0 1 0 0,1 0-1 0 0,-1 1 0 0 0,0-1 0 0 0,0 1 0 0 0,1 0 0 0 0,-1-1 1 0 0,-1 1-1 0 0,1 0 0 0 0,0 0 0 0 0,1 2-72 0 0,4 4 167 0 0,-1 1-1 0 0,0 0 1 0 0,-1 0-1 0 0,0 0 1 0 0,0 1-1 0 0,-1-1 1 0 0,0 1 0 0 0,0 0-1 0 0,-1 0 1 0 0,0 6-167 0 0,4 23 475 0 0,-1-1-1 0 0,-2 12-474 0 0,1-3-117 0 0,-2-37-157 0 0,0-2-915 0 0,-4-1-2755 0 0,-5-12-3664 0 0,-5-9 4017 0 0,5 3 1957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2112 0 0,'5'1'428'0'0,"-1"1"-1"0"0,0 0 0 0 0,0 0 0 0 0,1 0 0 0 0,-2 0 0 0 0,1 1 0 0 0,0 0 0 0 0,0-1 0 0 0,-1 1 0 0 0,1 1 0 0 0,-1-1 1 0 0,0 0-1 0 0,0 1 0 0 0,0 0 0 0 0,-1 0 0 0 0,1 0 0 0 0,-1 0 0 0 0,0 0 0 0 0,0 0 0 0 0,0 0 0 0 0,0 3-427 0 0,2 9 498 0 0,-1 0-1 0 0,0 0 1 0 0,-1 1-1 0 0,-1-1 0 0 0,0 8-497 0 0,2 28 755 0 0,10 110-162 0 0,4 25-184 0 0,-12-146-1994 0 0,3 0 0 0 0,1-1 0 0 0,7 17 1585 0 0,-14-51-569 0 0,3 9-3399 0 0,-3-13 1331 0 0,-1-7 41 0 0,1-6 1804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1424 0 0,'-16'12'8227'0'0,"-23"7"-5715"0"0,-11 6-2530 0 0,31-13-23 0 0,1 0 0 0 0,1 1 0 0 0,0 1-1 0 0,1 0 1 0 0,-13 15 41 0 0,25-24 103 0 0,0 1-1 0 0,0-1 0 0 0,0 0 0 0 0,1 1 0 0 0,0 0 1 0 0,0 0-1 0 0,0 0 0 0 0,1 0 0 0 0,0 1 0 0 0,0-1 1 0 0,1 0-1 0 0,0 1 0 0 0,0-1 0 0 0,0 1 0 0 0,1 0 1 0 0,0-1-1 0 0,0 1 0 0 0,0-1 0 0 0,1 1 0 0 0,0 0 1 0 0,1 0-103 0 0,-1-4 173 0 0,0 1-1 0 0,0-1 1 0 0,0 0 0 0 0,0 0 0 0 0,0 1 0 0 0,1-1 0 0 0,0 0 0 0 0,0 0 0 0 0,-1-1-1 0 0,2 1 1 0 0,-1 0 0 0 0,0-1 0 0 0,0 1 0 0 0,1-1-173 0 0,2 2 184 0 0,1 0 1 0 0,-1-1-1 0 0,1 0 0 0 0,-1 0 0 0 0,1 0 1 0 0,0-1-1 0 0,2 1-184 0 0,9 1 62 0 0,0 0 1 0 0,0-1-1 0 0,0-1 0 0 0,1-1 1 0 0,-1 0-1 0 0,1-1 0 0 0,11-2-62 0 0,19 0-607 0 0,-36 2-566 0 0,-1 0-1 0 0,1-1 0 0 0,-1-1 1 0 0,2 0 1173 0 0,-9 1-904 0 0,0 0 1 0 0,0 0-1 0 0,0-1 1 0 0,0 1-1 0 0,-1-1 1 0 0,1 0-1 0 0,0 0 1 0 0,-1 0-1 0 0,1 0 1 0 0,-1-1-1 0 0,0 1 0 0 0,3-4 904 0 0,8-7-2080 0 0</inkml:trace>
  <inkml:trace contextRef="#ctx0" brushRef="#br0" timeOffset="1">641 205 4009 0 0,'5'5'4713'0'0,"3"3"-2593"0"0,0-5-1047 0 0,3-6-313 0 0,-6 3-224 0 0,6-2-160 0 0,2-4-96 0 0,3 6-80 0 0,2-10-208 0 0,-2 4-96 0 0,3-2-16 0 0,-6 3-368 0 0,3 0-336 0 0,0-3-537 0 0,0 0-1175 0 0,-2-6-841 0 0,-4 1 216 0 0,9 8 1081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7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4993 0 0,'8'8'5697'0'0,"-3"-2"-3144"0"0,3-4-1401 0 0,3-2-472 0 0,-6 3-464 0 0,1-6-608 0 0,4 1-368 0 0,1-4-728 0 0,7-7-1273 0 0,4-3-1008 0 0,2-8 185 0 0,0 0 1127 0 0,5 3 2385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4:12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0 163 224 0 0,'0'-8'557'0'0,"1"0"1"0"0,-1 0-1 0 0,2 0 0 0 0,-1 0 1 0 0,1 1-1 0 0,0-1 0 0 0,0 0 1 0 0,1 1-1 0 0,0 0 1 0 0,1 0-1 0 0,-1 0 0 0 0,1 0 1 0 0,1 0-1 0 0,-1 1 0 0 0,1-1 1 0 0,1 1-558 0 0,-3 2 121 0 0,1 1 1 0 0,0-1-1 0 0,0 1 1 0 0,1 0-1 0 0,-1 0 0 0 0,0 0 1 0 0,1 1-1 0 0,0 0 1 0 0,-1 0-1 0 0,1 0 1 0 0,0 0-1 0 0,0 1 1 0 0,0-1-1 0 0,0 1 1 0 0,1 1-1 0 0,-1-1 1 0 0,0 1-1 0 0,0 0 1 0 0,0 0-1 0 0,0 0 1 0 0,1 1-1 0 0,-1 0 1 0 0,0 0-1 0 0,0 0 1 0 0,0 1-122 0 0,1-1 118 0 0,-1 1 1 0 0,-1 0 0 0 0,1 0-1 0 0,0 1 1 0 0,0-1 0 0 0,-1 1-1 0 0,1 0 1 0 0,-1 0 0 0 0,0 0 0 0 0,0 1-1 0 0,0 0 1 0 0,-1-1 0 0 0,1 1-1 0 0,-1 1 1 0 0,0-1 0 0 0,0 0-1 0 0,0 1 1 0 0,-1 0 0 0 0,1-1-1 0 0,1 6-118 0 0,1 4 116 0 0,-3-8-59 0 0,1 0 1 0 0,-1 0-1 0 0,0 0 0 0 0,0 1 0 0 0,-1-1 1 0 0,0 1-1 0 0,0-1 0 0 0,0 1 1 0 0,-1-1-1 0 0,0 1 0 0 0,0-1 0 0 0,-1 1 1 0 0,-1 6-58 0 0,0-4-25 0 0,-1 1 1 0 0,-1 0-1 0 0,0-1 1 0 0,0 0-1 0 0,-1 1 1 0 0,0-2-1 0 0,0 1 1 0 0,-1-1 0 0 0,-2 3 24 0 0,-13 12-612 0 0,0-1 1 0 0,-11 8 611 0 0,23-21-159 0 0,4-5 67 0 0,-8 10-57 0 0,0-1 0 0 0,-2-1 1 0 0,0-1-1 0 0,0 0 0 0 0,-1-1 1 0 0,-14 7 148 0 0,22-14-145 0 0,-2 3 283 0 0,10-5-77 0 0,1 0 0 0 0,0-1 1 0 0,-1 1-1 0 0,1 0 0 0 0,0-1 0 0 0,0 1 0 0 0,-1-1 1 0 0,1 1-1 0 0,0-1 0 0 0,0 1 0 0 0,0-1 0 0 0,0 0 0 0 0,0 1 1 0 0,-1-1-1 0 0,1 0 0 0 0,0 0 0 0 0,1 1-61 0 0,8 1 637 0 0,1 0-1 0 0,-1 0 1 0 0,9 0-637 0 0,24 5 1512 0 0,-36-6-1316 0 0,1 0 0 0 0,-1-1 0 0 0,0 0 0 0 0,0 0 0 0 0,0 0 0 0 0,0-1-1 0 0,1 0 1 0 0,-1-1 0 0 0,1 0-196 0 0,40-4 898 0 0,16-1 16 0 0,-3 1-398 0 0,-59 6-615 0 0,0 0 1 0 0,0 1 0 0 0,0-1 0 0 0,0 1 0 0 0,0-1 0 0 0,0 1 0 0 0,0 0 0 0 0,-1 0 0 0 0,1 0 0 0 0,0 0 0 0 0,-1 0 0 0 0,1 0 0 0 0,0 0 0 0 0,-1 1-1 0 0,0-1 1 0 0,1 0 0 0 0,-1 1 0 0 0,1 0 98 0 0,0 1-1147 0 0,-1-3 1001 0 0,-1 0-1 0 0,0 0 1 0 0,0 0 0 0 0,0 0 0 0 0,0 1 0 0 0,0-1-1 0 0,1 0 1 0 0,-1 0 0 0 0,0 0 0 0 0,0 0-1 0 0,0 0 1 0 0,0 0 0 0 0,1 0 0 0 0,-1 0-1 0 0,0 0 1 0 0,0 0 0 0 0,0 0 0 0 0,0 0 0 0 0,1 0-1 0 0,-1 0 1 0 0,0 0 0 0 0,0 0 0 0 0,0 0-1 0 0,0 0 1 0 0,1 0 0 0 0,-1 0 0 0 0,0 0-1 0 0,0 0 1 0 0,0 0 0 0 0,0 0 0 0 0,1 0 0 0 0,-1 0-1 0 0,0 0 1 0 0,0-1 0 0 0,0 1 0 0 0,0 0-1 0 0,0 0 1 0 0,1 0 0 0 0,-1 0 0 0 0,0 0-1 0 0,0 0 1 0 0,0-1 146 0 0,6-9-4358 0 0,0-13-696 0 0,-5 23 4830 0 0,3-17-2450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4:27.8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93 142 8 0 0,'-7'7'211'0'0,"0"0"1"0"0,0 1-1 0 0,1 0 1 0 0,0 0-1 0 0,0 1 1 0 0,1-1-1 0 0,0 1 1 0 0,1 1-1 0 0,0-1 1 0 0,0 0-1 0 0,1 1 1 0 0,-2 8-212 0 0,-2 11 835 0 0,1 1 1 0 0,1 0-1 0 0,1 14-835 0 0,3-32 215 0 0,1-1-1 0 0,0 1 1 0 0,1 0-1 0 0,0-1 1 0 0,1 1-1 0 0,1-1 1 0 0,-1 0 0 0 0,2 0-1 0 0,0 0 1 0 0,3 7-215 0 0,-5-14-66 0 0,1 1 1 0 0,0-1 0 0 0,0 1-1 0 0,1-1 1 0 0,-1 0 0 0 0,1 0-1 0 0,0-1 1 0 0,0 1 0 0 0,0-1 0 0 0,0 0-1 0 0,1 0 1 0 0,-1 0 0 0 0,1-1-1 0 0,0 1 1 0 0,0-1 0 0 0,0 0 0 0 0,0-1-1 0 0,0 1 1 0 0,0-1 0 0 0,2 0 65 0 0,0 0-366 0 0,-1 0 1 0 0,1 0 0 0 0,0-1-1 0 0,0 0 1 0 0,0 0 0 0 0,0-1 0 0 0,0 0-1 0 0,0 0 1 0 0,0-1 0 0 0,0 1-1 0 0,-1-2 1 0 0,1 1 0 0 0,-1-1-1 0 0,1 0 1 0 0,0-1 365 0 0,26-14-404 0 0</inkml:trace>
  <inkml:trace contextRef="#ctx0" brushRef="#br0" timeOffset="387.252">439 123 8 0 0,'55'-56'5'0'0,"-53"55"62"0"0,-1 0 0 0 0,1 0 0 0 0,0 1 0 0 0,-1-1 0 0 0,1 0 0 0 0,0 1 0 0 0,0-1-1 0 0,0 1 1 0 0,0 0 0 0 0,0 0 0 0 0,-1 0 0 0 0,1 0 0 0 0,0 0 0 0 0,0 0 0 0 0,0 0 0 0 0,0 0-1 0 0,0 1 1 0 0,-1-1 0 0 0,2 1-67 0 0,10 1 723 0 0,12-4 444 0 0,-21 1-885 0 0,1 1-1 0 0,-1-1 1 0 0,1 1-1 0 0,-1 0 1 0 0,1 1-1 0 0,-1-1 0 0 0,1 1 1 0 0,0 0-282 0 0,-3 0 122 0 0,0 0-1 0 0,0-1 1 0 0,-1 1 0 0 0,1 0-1 0 0,0 1 1 0 0,-1-1 0 0 0,1 0-1 0 0,-1 0 1 0 0,1 1 0 0 0,-1-1 0 0 0,0 1-1 0 0,1-1 1 0 0,-1 1 0 0 0,0 0-1 0 0,0-1 1 0 0,0 1 0 0 0,0 0 0 0 0,-1 0-1 0 0,1 0 1 0 0,0 0 0 0 0,0 1-122 0 0,4 18 224 0 0,-1 0 1 0 0,-1 0-1 0 0,0 0 1 0 0,-2 0-1 0 0,0 1 0 0 0,-2-1 1 0 0,-1 10-225 0 0,0 5-263 0 0,4 33 263 0 0,-2-66-443 0 0,0 0 1 0 0,1 0-1 0 0,-1 0 1 0 0,1 0 0 0 0,0 0-1 0 0,-1 0 1 0 0,1 0-1 0 0,1-1 1 0 0,-1 1-1 0 0,2 2 443 0 0,-3-5-56 0 0,0 0-1 0 0,0 0 1 0 0,0 0 0 0 0,0 1-1 0 0,0-1 1 0 0,0 0-1 0 0,0 0 1 0 0,0 0 0 0 0,0 0-1 0 0,0 0 1 0 0,0 0 0 0 0,0 0-1 0 0,0 0 1 0 0,0 0 0 0 0,0 0-1 0 0,0 1 1 0 0,0-1 0 0 0,0 0-1 0 0,0 0 1 0 0,1 0-1 0 0,-1 0 1 0 0,0 0 0 0 0,0 0-1 0 0,0 0 1 0 0,0 0 0 0 0,0 0-1 0 0,0 0 1 0 0,0 0 0 0 0,0 0-1 0 0,0 0 1 0 0,1 0-1 0 0,-1 0 1 0 0,0 0 0 0 0,0 0-1 0 0,0 0 1 0 0,0 0 0 0 0,0 0-1 0 0,0 0 1 0 0,0 0 0 0 0,0 0-1 0 0,0 0 1 0 0,1 0-1 0 0,-1 0 1 0 0,0 0 0 0 0,0 0-1 0 0,0 0 1 0 0,0 0 0 0 0,0 0-1 0 0,0 0 1 0 0,0 0 0 0 0,0 0-1 0 0,0-1 1 0 0,0 1-1 0 0,1 0 1 0 0,-1 0 0 0 0,0 0-1 0 0,0 0 1 0 0,0 0 56 0 0,1-7-1130 0 0,0 3 800 0 0,4-4 202 0 0</inkml:trace>
  <inkml:trace contextRef="#ctx0" brushRef="#br0" timeOffset="739.496">865 3 216 0 0,'1'0'134'0'0,"-1"0"1"0"0,1-1-1 0 0,0 1 0 0 0,-1 0 1 0 0,1-1-1 0 0,-1 1 0 0 0,1 0 1 0 0,0 0-1 0 0,-1-1 0 0 0,1 1 1 0 0,0 0-1 0 0,-1 0 1 0 0,1 0-1 0 0,0 0 0 0 0,-1 0 1 0 0,1 0-1 0 0,0 0 0 0 0,0 0 1 0 0,-1 0-1 0 0,1 1 0 0 0,0-1 1 0 0,-1 0-1 0 0,1 0 0 0 0,0 0 1 0 0,-1 1-1 0 0,1-1 0 0 0,-1 0 1 0 0,1 1-1 0 0,-1-1 0 0 0,1 1 1 0 0,0-1-1 0 0,-1 1 0 0 0,1-1 1 0 0,-1 1-1 0 0,0-1 0 0 0,1 1 1 0 0,-1-1-1 0 0,1 1 0 0 0,-1-1 1 0 0,1 2-135 0 0,14 24 2248 0 0,4 35 1905 0 0,7 41-4153 0 0,-19-66-184 0 0,-2-1 1 0 0,-1 1-1 0 0,-1 25 184 0 0,-3-61-117 0 0,0 1 0 0 0,0-1 1 0 0,0 0-1 0 0,0 0 0 0 0,1 0 0 0 0,-1 1 1 0 0,0-1-1 0 0,0 0 0 0 0,0 0 0 0 0,0 1 1 0 0,0-1-1 0 0,0 0 0 0 0,0 0 0 0 0,0 1 1 0 0,0-1-1 0 0,-1 0 0 0 0,1 0 0 0 0,0 1 1 0 0,0-1-1 0 0,0 0 0 0 0,0 0 0 0 0,0 0 1 0 0,0 1-1 0 0,0-1 0 0 0,0 0 1 0 0,-1 0-1 0 0,1 0 0 0 0,0 1 0 0 0,0-1 1 0 0,0 0-1 0 0,0 0 0 0 0,-1 0 0 0 0,1 0 1 0 0,0 0-1 0 0,0 1 0 0 0,0-1 0 0 0,-1 0 1 0 0,1 0-1 0 0,0 0 0 0 0,0 0 0 0 0,-1 0 1 0 0,1 0-1 0 0,0 0 0 0 0,0 0 0 0 0,-1 0 1 0 0,1 0-1 0 0,0 0 0 0 0,0 0 0 0 0,0 0 1 0 0,-1 0-1 0 0,1 0 117 0 0,-10-7-3959 0 0,2-1 2440 0 0</inkml:trace>
  <inkml:trace contextRef="#ctx0" brushRef="#br0" timeOffset="740.496">902 286 240 0 0,'1'-1'210'0'0,"-1"1"0"0"0,0-1 0 0 0,0 1 0 0 0,0 0 0 0 0,0-1 0 0 0,0 1 1 0 0,1 0-1 0 0,-1-1 0 0 0,0 1 0 0 0,0 0 0 0 0,1-1 0 0 0,-1 1 0 0 0,0 0 0 0 0,0-1 0 0 0,1 1 0 0 0,-1 0 0 0 0,0 0 0 0 0,1-1 0 0 0,-1 1 0 0 0,0 0 1 0 0,1 0-1 0 0,-1 0 0 0 0,1 0 0 0 0,-1-1 0 0 0,0 1 0 0 0,1 0 0 0 0,-1 0 0 0 0,0 0 0 0 0,1 0 0 0 0,-1 0-210 0 0,18-2 3402 0 0,-6 1-2110 0 0,4-2-531 0 0,2-1-410 0 0,0 0 1 0 0,0-1-1 0 0,0-1 1 0 0,-1 0-1 0 0,0-2 1 0 0,3-1-352 0 0,-19 8-25 0 0,0 1 0 0 0,0-1 0 0 0,1 1 0 0 0,-1-1 1 0 0,0 1-1 0 0,0 0 0 0 0,0-1 0 0 0,1 1 0 0 0,-1 0 1 0 0,0 0-1 0 0,1 0 0 0 0,-1 0 0 0 0,0 0 0 0 0,0 0 1 0 0,2 0 24 0 0,0 4-5135 0 0,-10-4-617 0 0,-2 0 3819 0 0,1 2 1027 0 0</inkml:trace>
  <inkml:trace contextRef="#ctx0" brushRef="#br0" timeOffset="1089.463">663 568 2897 0 0,'0'1'500'0'0,"1"1"0"0"0,-1 0 1 0 0,1 0-1 0 0,0-1 1 0 0,-1 1-1 0 0,1 0 1 0 0,0-1-1 0 0,0 1 1 0 0,0-1-1 0 0,0 1 0 0 0,1-1 1 0 0,-1 0-1 0 0,0 1 1 0 0,0-1-1 0 0,2 1-500 0 0,0 0 445 0 0,0 0 1 0 0,0 0-1 0 0,0-1 0 0 0,1 1 0 0 0,-1-1 0 0 0,0 0 0 0 0,4 2-445 0 0,7-1 542 0 0,0 1-1 0 0,0-2 1 0 0,0 0-1 0 0,0 0-541 0 0,-4-1 808 0 0,4 0-373 0 0,1 0 0 0 0,-1-1 0 0 0,0-1 1 0 0,0 0-1 0 0,0-1 0 0 0,0 0 0 0 0,7-3-435 0 0,13-7 437 0 0,-2-1-1 0 0,13-8-436 0 0,-26 14-13 0 0,-15 7-91 0 0,-1 0-1 0 0,1-1 1 0 0,-1 1 0 0 0,1-1-1 0 0,-1 0 1 0 0,0 1 0 0 0,1-2-1 0 0,-1 1 1 0 0,0 0 0 0 0,0-1 0 0 0,-1 1-1 0 0,1-1 1 0 0,0 0 0 0 0,-1 0 104 0 0,-10 5-11372 0 0,-7-4 6606 0 0,2-2 1973 0 0</inkml:trace>
  <inkml:trace contextRef="#ctx0" brushRef="#br0" timeOffset="1426.038">833 613 1000 0 0,'-3'10'988'0'0,"0"0"0"0"0,1 1 0 0 0,0 0 1 0 0,1-1-1 0 0,0 1 0 0 0,1 0 0 0 0,0-1 0 0 0,1 4-988 0 0,3 26 2063 0 0,5 22-2063 0 0,-5-36 509 0 0,4 22 1650 0 0,13 42-2159 0 0,-21-89 0 0 0,0 0 1 0 0,1 0-1 0 0,-1 0 0 0 0,1 0 0 0 0,-1-1 0 0 0,1 1 1 0 0,-1 0-1 0 0,1 0 0 0 0,-1 0 0 0 0,1-1 0 0 0,0 1 1 0 0,-1 0-1 0 0,1 0 0 0 0,0-1 0 0 0,0 1 0 0 0,0-1 0 0 0,-1 1 1 0 0,1-1-1 0 0,0 1 0 0 0,0-1 0 0 0,0 0 0 0 0,0 1 1 0 0,0-1-1 0 0,0 0 0 0 0,0 1 0 0 0,0-1 0 0 0,3 0 109 0 0,-1 0 0 0 0,1 0 0 0 0,0 0 0 0 0,-1 0-1 0 0,1-1 1 0 0,-1 1 0 0 0,1-1 0 0 0,1 0-109 0 0,12-5 802 0 0,-1 0-1 0 0,0-1 1 0 0,5-3-802 0 0,87-44-21 0 0,-107 54-202 0 0,0 0 1 0 0,-1 0 0 0 0,1-1 0 0 0,0 1 0 0 0,-1 0-1 0 0,1-1 1 0 0,-1 1 0 0 0,1 0 0 0 0,0-1 0 0 0,-1 1 0 0 0,1-1-1 0 0,-1 1 1 0 0,1-1 0 0 0,-1 1 0 0 0,0-1 0 0 0,1 1-1 0 0,-1-1 1 0 0,1 1 0 0 0,-1-1 0 0 0,0 0 0 0 0,0 1-1 0 0,1-1 1 0 0,-1 0 0 0 0,0 1 0 0 0,0-1 0 0 0,0 0-1 0 0,0 1 1 0 0,1-1 0 0 0,-1 0 0 0 0,0 1 0 0 0,0-1 0 0 0,-1 0-1 0 0,1 0 223 0 0,-12-17-8852 0 0,8 13 9184 0 0,-5-7-1367 0 0</inkml:trace>
  <inkml:trace contextRef="#ctx0" brushRef="#br0" timeOffset="1783.196">849 847 7426 0 0,'6'2'1275'0'0,"-1"-1"1"0"0,1 0-1 0 0,0 0 0 0 0,0 0 1 0 0,-1-1-1 0 0,5 0-1275 0 0,37-6 1680 0 0,-33 2-2072 0 0,-1 0 0 0 0,0-1 0 0 0,0 0 0 0 0,-1-1 0 0 0,8-5 392 0 0,-13 8-830 0 0,0-1 0 0 0,0-1 0 0 0,0 1 1 0 0,-1-1-1 0 0,0 0 0 0 0,0-1 0 0 0,0 0 0 0 0,-1 0 1 0 0,4-4 829 0 0,31-38-6639 0 0,-24 20 5956 0 0</inkml:trace>
  <inkml:trace contextRef="#ctx0" brushRef="#br0" timeOffset="1784.196">1227 464 624 0 0,'-2'3'671'0'0,"-1"1"-1"0"0,1 0 0 0 0,0-1 1 0 0,0 1-1 0 0,1 0 1 0 0,-1 0-1 0 0,1 0 1 0 0,0 0-1 0 0,0 0 1 0 0,-1 4-671 0 0,-4 42 1114 0 0,4-26-357 0 0,1 1 1 0 0,1-1-1 0 0,2 0 0 0 0,2 15-757 0 0,-3-32 114 0 0,0 0 1 0 0,0 0-1 0 0,1 0 0 0 0,0-1 0 0 0,1 1 0 0 0,-1-1 0 0 0,1 0 0 0 0,1 1 1 0 0,-1-1-1 0 0,1-1 0 0 0,0 1 0 0 0,0 0 0 0 0,1-1 0 0 0,-1 0 0 0 0,1 0 1 0 0,0-1-1 0 0,1 1 0 0 0,2 1-114 0 0,-6-5 18 0 0,-1 0 0 0 0,1 0-1 0 0,0 0 1 0 0,-1-1 0 0 0,1 1 0 0 0,0 0 0 0 0,-1-1 0 0 0,1 1 0 0 0,0-1-1 0 0,0 0 1 0 0,-1 0 0 0 0,1 0 0 0 0,0 0 0 0 0,0 0 0 0 0,0 0 0 0 0,-1 0-1 0 0,1 0 1 0 0,0-1 0 0 0,0 1 0 0 0,0-1-18 0 0,1 0 44 0 0,0-1 1 0 0,0 1-1 0 0,0-1 1 0 0,0 0-1 0 0,0 0 1 0 0,0 0-1 0 0,0 0 0 0 0,-1-1 1 0 0,1 1-1 0 0,0-2-44 0 0,5-6 155 0 0,0 0 0 0 0,-1-1 0 0 0,0 0 0 0 0,0 0 0 0 0,0-3-155 0 0,0 0 48 0 0,0 0 0 0 0,-1 0-1 0 0,-1-1 1 0 0,0 0 0 0 0,-1 0-1 0 0,0-4-47 0 0,-3 14 35 0 0,0 1-1 0 0,-1-1 1 0 0,0 1-1 0 0,0-1 1 0 0,0 1-1 0 0,-1-1 1 0 0,1 1 0 0 0,-1-1-1 0 0,0 1 1 0 0,0-1-1 0 0,-1 1 1 0 0,0 0-1 0 0,1 0 1 0 0,-1 0-1 0 0,0 0 1 0 0,-1 0-1 0 0,1 0 1 0 0,-1 0-1 0 0,0 1 1 0 0,0-1-1 0 0,0 1 1 0 0,0 0-1 0 0,-3-3-34 0 0,-8 1 278 0 0,-3 6-3286 0 0,15 0 2336 0 0,-1-1 0 0 0,1 0 0 0 0,0 1 0 0 0,0-1 0 0 0,0 0 0 0 0,0 0 0 0 0,0 0 0 0 0,0-1 0 0 0,0 1 0 0 0,0 0 0 0 0,0-1 0 0 0,0 0 0 0 0,0 1 0 0 0,0-1-1 0 0,0 0 1 0 0,0 0 0 0 0,0 0 0 0 0,-1-1 672 0 0,-5-6-1348 0 0</inkml:trace>
  <inkml:trace contextRef="#ctx0" brushRef="#br0" timeOffset="2143.173">1546 309 552 0 0,'1'24'8615'0'0,"13"15"-4168"0"0,-5-14-2851 0 0,10 55 2259 0 0,0 21-3855 0 0,-10-41 462 0 0,-3 1-1 0 0,-1 49-461 0 0,-7-80-1410 0 0,0-21-1772 0 0,0-6-3696 0 0,-7-10 2089 0 0,-2-3 1068 0 0</inkml:trace>
  <inkml:trace contextRef="#ctx0" brushRef="#br0" timeOffset="2144.173">1570 655 6201 0 0,'14'1'6940'0'0,"-11"0"-6613"0"0,-1-1 0 0 0,1 0 0 0 0,0 0 1 0 0,-1 0-1 0 0,1 0 0 0 0,0 0 0 0 0,-1-1 1 0 0,1 1-1 0 0,0-1 0 0 0,-1 0 0 0 0,1 0 1 0 0,1 0-328 0 0,45-28 1239 0 0,-38 22-1779 0 0,1-1 0 0 0,0 2-1 0 0,0 0 1 0 0,10-4 540 0 0,-8 4-1892 0 0,14-16-10445 0 0,-26 21 11824 0 0,5-7-883 0 0</inkml:trace>
  <inkml:trace contextRef="#ctx0" brushRef="#br0" timeOffset="2532.895">1884 437 2160 0 0,'-4'5'931'0'0,"0"0"-1"0"0,0 0 0 0 0,0 1 0 0 0,0-1 0 0 0,1 1 0 0 0,0 0 0 0 0,0 0 0 0 0,0 0 0 0 0,1 0 1 0 0,0 1-931 0 0,-1 3 548 0 0,0 1 0 0 0,1 0 0 0 0,1-1 0 0 0,0 1 0 0 0,0 0 0 0 0,1 1-548 0 0,1 5 144 0 0,0 0 1 0 0,1 0 0 0 0,1 0 0 0 0,1-1 0 0 0,0 1 0 0 0,1-1-1 0 0,7 15-144 0 0,-11-28-5 0 0,0-1-1 0 0,1 1 1 0 0,-1 0 0 0 0,1 0-1 0 0,-1-1 1 0 0,1 1-1 0 0,0-1 1 0 0,0 0-1 0 0,0 1 1 0 0,0-1-1 0 0,0 0 1 0 0,1 0 0 0 0,-1 0-1 0 0,1-1 1 0 0,-1 1-1 0 0,1-1 1 0 0,1 1 5 0 0,-2-1 33 0 0,1 0-1 0 0,-1-1 1 0 0,1 1 0 0 0,0-1 0 0 0,-1 1 0 0 0,1-1 0 0 0,0 0 0 0 0,-1 0-1 0 0,1-1 1 0 0,-1 1 0 0 0,1 0 0 0 0,0-1 0 0 0,-1 0 0 0 0,1 1 0 0 0,-1-1-1 0 0,2-1-32 0 0,2-1 88 0 0,0 0-1 0 0,0 0 0 0 0,-1-1 0 0 0,0 0 0 0 0,1 0 1 0 0,-1-1-1 0 0,0 1 0 0 0,-1-1 0 0 0,1 0 0 0 0,-1 0 0 0 0,0-1 1 0 0,0 1-1 0 0,-1-1 0 0 0,3-4-87 0 0,-1-2 80 0 0,-1 0 0 0 0,0 0 0 0 0,0 0-1 0 0,-1-1 1 0 0,0 1 0 0 0,-1-1 0 0 0,-1 1 0 0 0,0-1 0 0 0,-1 0 0 0 0,0 1-1 0 0,-1-1 1 0 0,0 0 0 0 0,-1 1 0 0 0,-1-1 0 0 0,0 1 0 0 0,-3-9-80 0 0,4 16 34 0 0,-1-1 1 0 0,0 0 0 0 0,-1 1-1 0 0,1 0 1 0 0,-1 0 0 0 0,0 0-1 0 0,0 0 1 0 0,0 0-35 0 0,2 4-117 0 0,1-1 1 0 0,0 1-1 0 0,-1 0 1 0 0,1-1-1 0 0,-1 1 1 0 0,1 0-1 0 0,-1 0 0 0 0,0 0 1 0 0,1 0-1 0 0,-1 0 1 0 0,0 0-1 0 0,0 1 1 0 0,0-1-1 0 0,0 1 1 0 0,0-1-1 0 0,1 1 1 0 0,-1 0-1 0 0,0-1 0 0 0,0 1 1 0 0,0 0-1 0 0,0 0 1 0 0,0 1-1 0 0,0-1 1 0 0,0 0-1 0 0,-1 1 117 0 0,-2 1-2361 0 0,-2-1-6156 0 0,2-4 6204 0 0,-1-2-546 0 0</inkml:trace>
  <inkml:trace contextRef="#ctx0" brushRef="#br0" timeOffset="2877.232">2148 278 232 0 0,'0'-1'179'0'0,"1"1"1"0"0,0 0-1 0 0,-1 0 0 0 0,1 0 0 0 0,0-1 1 0 0,-1 1-1 0 0,1 0 0 0 0,-1 0 0 0 0,1 0 1 0 0,0 0-1 0 0,-1 0 0 0 0,1 0 0 0 0,0 1 1 0 0,-1-1-1 0 0,1 0 0 0 0,0 0 0 0 0,-1 0 0 0 0,1 0 1 0 0,-1 1-1 0 0,1-1 0 0 0,-1 0 0 0 0,1 1 1 0 0,-1-1-1 0 0,1 0 0 0 0,0 1 0 0 0,-1-1 1 0 0,0 1-1 0 0,1-1 0 0 0,-1 1 0 0 0,1-1 1 0 0,-1 1-180 0 0,15 18 2679 0 0,-10-5-1931 0 0,-1 0-1 0 0,0 0 1 0 0,-2 1-1 0 0,1-1 1 0 0,-2 3-748 0 0,11 48 1481 0 0,-3-35-930 0 0,30 121 560 0 0,-29-121-1458 0 0,-1-5-1841 0 0,-7-8-2848 0 0,-4-15 943 0 0,-6-4 1843 0 0,8 2 2185 0 0,-6-5-1297 0 0</inkml:trace>
  <inkml:trace contextRef="#ctx0" brushRef="#br0" timeOffset="3260.581">2260 690 320 0 0,'4'0'9038'0'0,"4"-3"-4454"0"0,30-13-2837 0 0,-27 12-571 0 0,-1-1-918 0 0,0 0 0 0 0,-1 0 0 0 0,1-1 1 0 0,-1 0-1 0 0,0 0 0 0 0,0-1 0 0 0,0-2-258 0 0,-6 7-186 0 0,0-1 0 0 0,0 1 0 0 0,-1-1 1 0 0,1 0-1 0 0,-1 0 0 0 0,0 0 0 0 0,0 0 0 0 0,0 0 0 0 0,0-1 0 0 0,-1 1 1 0 0,1-1-1 0 0,-1 1 0 0 0,0-1 0 0 0,0 1 0 0 0,0-1 0 0 0,-1 1 0 0 0,1-1 1 0 0,-1 0-1 0 0,0 0 0 0 0,0 1 0 0 0,0-1 0 0 0,0-1 186 0 0,-1 2-1318 0 0,0 0 0 0 0,0 0 1 0 0,0 1-1 0 0,-1-1 0 0 0,1 0 0 0 0,-1 0 0 0 0,-1-1 1318 0 0,-2-4-1777 0 0,-5-11-1796 0 0</inkml:trace>
  <inkml:trace contextRef="#ctx0" brushRef="#br0" timeOffset="3261.581">2164 421 6793 0 0,'8'15'7106'0'0,"0"-7"-3443"0"0,-6-8-3490 0 0,0 1 0 0 0,0 0 0 0 0,-1-1 0 0 0,1 0 0 0 0,0 1-1 0 0,0-1 1 0 0,-1 0 0 0 0,1 0 0 0 0,0 0 0 0 0,0 0 0 0 0,0 0 0 0 0,0-1 0 0 0,0 1-173 0 0,36-4 253 0 0,-21 3-186 0 0,0 0 0 0 0,0-2 0 0 0,13-3-67 0 0,-24 4-833 0 0,-1 0 0 0 0,1 0 0 0 0,-1 0 0 0 0,0-1 0 0 0,4-2 833 0 0,-5 2-1221 0 0,-1 1 0 0 0,1-1 0 0 0,-1 0 0 0 0,0 0 1 0 0,0 0-1 0 0,0-1 0 0 0,0 1 0 0 0,0-2 1221 0 0,-3 5-197 0 0,1-1-18 0 0,-1 0 0 0 0,1 0 0 0 0,0 0 0 0 0,-1 1-1 0 0,1-1 1 0 0,-1 0 0 0 0,1 1 0 0 0,0-1 0 0 0,0 0-1 0 0,-1 1 1 0 0,1-1 0 0 0,0 1 0 0 0,0-1-1 0 0,0 1 1 0 0,0 0 215 0 0,24-3-2899 0 0</inkml:trace>
  <inkml:trace contextRef="#ctx0" brushRef="#br0" timeOffset="3615.199">2693 35 2016 0 0,'9'49'8504'0'0,"2"1"-3955"0"0,-1-8-2780 0 0,3 0 0 0 0,7 17-1769 0 0,-13-38-32 0 0,-6-18-510 0 0,0 0 0 0 0,0 1 0 0 0,0-1-1 0 0,0 0 1 0 0,1 0 0 0 0,-1 0 0 0 0,1 0 0 0 0,0 1 542 0 0,0-2-6614 0 0,-5-5 3132 0 0,-2-2 1239 0 0,-1-1 352 0 0</inkml:trace>
  <inkml:trace contextRef="#ctx0" brushRef="#br0" timeOffset="3616.199">2574 347 5633 0 0,'8'22'7441'0'0,"-8"-21"-7156"0"0,1 0 0 0 0,0-1 1 0 0,0 1-1 0 0,0 0 0 0 0,0 0 1 0 0,0 0-1 0 0,0 0 1 0 0,0-1-1 0 0,0 1 0 0 0,0 0 1 0 0,0-1-1 0 0,0 1 0 0 0,0-1-285 0 0,4 1 321 0 0,0 0-1 0 0,-1 0 1 0 0,1-1-1 0 0,0 0 0 0 0,-1 0 1 0 0,1 0-1 0 0,0 0 0 0 0,-1-1-320 0 0,0 1 150 0 0,6-1 122 0 0,0-1-1 0 0,0 0 0 0 0,0 0 1 0 0,0-1-1 0 0,0-1 0 0 0,7-3-271 0 0,58-32 498 0 0,-29 14-466 0 0,-35 20-79 0 0,10-5-1028 0 0,-1-1 0 0 0,-1 0 0 0 0,0-1-1 0 0,8-8 1076 0 0,-13 12-2706 0 0,-10 5-4285 0 0,-13 0 1776 0 0,3 1 4125 0 0,5 2 1018 0 0,1-1-1 0 0,-1 1 1 0 0,0 0 0 0 0,0-1 0 0 0,0 1 0 0 0,0 0-1 0 0,0 0 1 0 0,1 0 0 0 0,-1 0 0 0 0,0 0-1 0 0,0 0 1 0 0,0 0 0 0 0,0 0 0 0 0,0 0-1 0 0,0 0 1 0 0,1 0 0 0 0,-1 1 72 0 0,1 5-68 0 0</inkml:trace>
  <inkml:trace contextRef="#ctx0" brushRef="#br0" timeOffset="3963.823">2850 400 8 0 0,'-13'34'985'0'0,"0"0"0"0"0,0 11-985 0 0,9-32 1308 0 0,1 1 0 0 0,1-1 0 0 0,0 0-1 0 0,1 1 1 0 0,1-1 0 0 0,0 1 0 0 0,2 9-1308 0 0,-2-19 286 0 0,1-1-1 0 0,0 1 1 0 0,0-1 0 0 0,0 1-1 0 0,0-1 1 0 0,0 0 0 0 0,1 0-1 0 0,-1 1 1 0 0,1-1 0 0 0,0 0-286 0 0,-1-2 58 0 0,0 0 0 0 0,-1 0 1 0 0,1 0-1 0 0,0-1 0 0 0,0 1 0 0 0,-1 0 1 0 0,1 0-1 0 0,0-1 0 0 0,0 1 0 0 0,0 0 1 0 0,0-1-1 0 0,0 1 0 0 0,0-1 0 0 0,0 0 0 0 0,0 1 1 0 0,0-1-1 0 0,0 0 0 0 0,0 1 0 0 0,1-1 1 0 0,-1 0-1 0 0,0 0 0 0 0,0 0 0 0 0,0 0 1 0 0,0 0-1 0 0,0 0 0 0 0,0 0 0 0 0,0 0 1 0 0,1-1-1 0 0,-1 1 0 0 0,0 0 0 0 0,0-1-58 0 0,5-2 187 0 0,1 0-1 0 0,-1-1 0 0 0,0 0 1 0 0,0 0-1 0 0,-1 0 1 0 0,1-1-1 0 0,-1 0 0 0 0,0 0 1 0 0,0 0-1 0 0,1-3-186 0 0,3-3 144 0 0,0-1 0 0 0,-1-1 0 0 0,-1 0 0 0 0,4-8-144 0 0,-7 14 39 0 0,-1-1 1 0 0,0 0 0 0 0,0 0 0 0 0,-1 0 0 0 0,0 0 0 0 0,0 0 0 0 0,-1 0 0 0 0,0-4-40 0 0,-1 9 5 0 0,0 1 0 0 0,0 0 0 0 0,0 0 0 0 0,0-1 0 0 0,-1 1 0 0 0,1 0 0 0 0,-1-1 0 0 0,1 1 0 0 0,-1 0 0 0 0,0 0 0 0 0,0 0 0 0 0,0 0-1 0 0,0 0 1 0 0,0 0 0 0 0,0 0 0 0 0,-1 0 0 0 0,1 0 0 0 0,-1 0 0 0 0,1 1 0 0 0,-1-1 0 0 0,0 1 0 0 0,0-1 0 0 0,0 1 0 0 0,0 0 0 0 0,0-1 0 0 0,0 1 0 0 0,0 0 0 0 0,0 0 0 0 0,0 1 0 0 0,0-1 0 0 0,-3 0-5 0 0,-2-2-190 0 0,6 3-128 0 0,-1-1 1 0 0,0 0-1 0 0,1 1 1 0 0,-1-1-1 0 0,0 1 1 0 0,1 0-1 0 0,-1-1 1 0 0,0 1-1 0 0,1 0 1 0 0,-1 0-1 0 0,0 0 1 0 0,0 0-1 0 0,1 0 1 0 0,-1 1-1 0 0,0-1 1 0 0,1 0-1 0 0,-2 1 318 0 0,-6 0-6599 0 0,-5-7 3004 0 0,11 4 2607 0 0,-7-1-942 0 0</inkml:trace>
  <inkml:trace contextRef="#ctx0" brushRef="#br0" timeOffset="4310.301">3183 94 2128 0 0,'5'37'10514'0'0,"11"20"-6821"0"0,-5-24-2627 0 0,3 14-448 0 0,-8-30-568 0 0,-1 0 0 0 0,-1 0 0 0 0,0 0 0 0 0,-1 1 0 0 0,-1 0 0 0 0,0 7-50 0 0,-1 3-673 0 0,0-3-3149 0 0,-4-24-2966 0 0,-4-5 3645 0 0,-6-8 727 0 0,13 12 2066 0 0,-8-8-769 0 0</inkml:trace>
  <inkml:trace contextRef="#ctx0" brushRef="#br0" timeOffset="4311.301">3231 384 8 0 0,'-1'-1'230'0'0,"1"1"0"0"0,-1-1 1 0 0,1 0-1 0 0,0 0 0 0 0,-1 1 0 0 0,1-1 0 0 0,0 0 0 0 0,-1 0 1 0 0,1 0-1 0 0,0 0 0 0 0,0 1 0 0 0,0-1 0 0 0,0 0 0 0 0,-1 0 1 0 0,1 0-1 0 0,1 0 0 0 0,-1 0 0 0 0,0 0 0 0 0,0 1 0 0 0,0-1 1 0 0,0 0-1 0 0,1 0 0 0 0,-1 0 0 0 0,0 0 0 0 0,1 0-230 0 0,0 0 925 0 0,0 0 1 0 0,0 0-1 0 0,1 0 0 0 0,-1 1 0 0 0,0-1 0 0 0,1 0 1 0 0,-1 1-1 0 0,1-1 0 0 0,-1 1 0 0 0,1-1 0 0 0,0 1-925 0 0,17-8 1851 0 0,23-13 796 0 0,-19 9-1838 0 0,-1 0 0 0 0,5-5-809 0 0,-3 6 281 0 0,4-1-230 0 0,-27 11-109 0 0,0 1 0 0 0,-1-1-1 0 0,1 1 1 0 0,0-1 0 0 0,0 1-1 0 0,-1-1 1 0 0,1 1 0 0 0,0-1 0 0 0,0 0-1 0 0,-1 0 1 0 0,1 1 0 0 0,-1-1-1 0 0,1 0 1 0 0,-1 0 0 0 0,1 0-1 0 0,-1 1 1 0 0,0-1 0 0 0,1 0-1 0 0,-1 0 1 0 0,0 0 0 0 0,1 0-1 0 0,-1-1 59 0 0,0 3-200 0 0,0-1-1 0 0,0 0 0 0 0,0 0 0 0 0,0 1 0 0 0,0-1 1 0 0,0 0-1 0 0,0 1 0 0 0,0-1 0 0 0,0 0 0 0 0,0 0 1 0 0,0 1-1 0 0,0-1 0 0 0,0 0 0 0 0,0 0 0 0 0,0 1 0 0 0,0-1 1 0 0,0 0-1 0 0,-1 0 0 0 0,1 1 0 0 0,0-1 0 0 0,0 0 1 0 0,0 0-1 0 0,0 0 0 0 0,-1 1 0 0 0,1-1 0 0 0,0 0 1 0 0,0 0-1 0 0,0 0 0 0 0,-1 1 0 0 0,1-1 0 0 0,0 0 0 0 0,0 0 1 0 0,-1 0-1 0 0,1 0 0 0 0,0 0 0 0 0,0 0 0 0 0,-1 0 1 0 0,1 0-1 0 0,0 0 0 0 0,0 0 0 0 0,-1 1 0 0 0,1-1 0 0 0,0 0 1 0 0,0 0-1 0 0,-1-1 0 0 0,1 1 0 0 0,0 0 0 0 0,0 0 1 0 0,-1 0-1 0 0,1 0 0 0 0,0 0 0 0 0,-1 0 0 0 0,1 0 1 0 0,0 0-1 0 0,0 0 0 0 0,0-1 0 0 0,-1 1 0 0 0,1 0 0 0 0,0 0 1 0 0,0 0 200 0 0,-14-11-6638 0 0,13 11 6577 0 0,-6-7-2288 0 0</inkml:trace>
  <inkml:trace contextRef="#ctx0" brushRef="#br0" timeOffset="4661.542">3228 671 392 0 0,'-1'27'1278'0'0,"1"0"-1"0"0,1 0 1 0 0,2-1 0 0 0,0 1-1 0 0,2-1 1 0 0,3 11-1278 0 0,-6-29 457 0 0,1 0 0 0 0,-1 0 0 0 0,1 0 0 0 0,4 7-457 0 0,-5-12 213 0 0,-1 0 0 0 0,1-1 0 0 0,-1 1-1 0 0,1 0 1 0 0,0-1 0 0 0,0 1 0 0 0,0-1 0 0 0,1 0-1 0 0,-1 0 1 0 0,0 0 0 0 0,1 0 0 0 0,0 0 0 0 0,-1 0-1 0 0,2 0-212 0 0,-1-1 87 0 0,0 0 0 0 0,0 0 0 0 0,-1 0 0 0 0,1-1 1 0 0,0 1-1 0 0,0-1 0 0 0,0 0 0 0 0,0 0 0 0 0,0 0 0 0 0,0 0 0 0 0,0 0 0 0 0,0-1 0 0 0,0 1 0 0 0,0-1 0 0 0,0 0 0 0 0,0 0 0 0 0,2-1-87 0 0,3-2 234 0 0,0-1 1 0 0,0 0 0 0 0,0 0-1 0 0,-1 0 1 0 0,3-4-235 0 0,-3 3 50 0 0,-1 1 273 0 0,0 0 1 0 0,0 0-1 0 0,0-1 1 0 0,-1 0-1 0 0,1-1-323 0 0,-4 5 105 0 0,-1-1 0 0 0,1 0 0 0 0,-1-1 0 0 0,1 1-1 0 0,-1 0 1 0 0,0 0 0 0 0,0-1 0 0 0,0 1 0 0 0,-1 0-1 0 0,1-1 1 0 0,-1 1 0 0 0,0-1 0 0 0,0-1-105 0 0,-2-171 652 0 0,1 168-487 0 0,0-1 0 0 0,0 0 0 0 0,-1 1-1 0 0,0-1 1 0 0,0 1 0 0 0,-1 0 0 0 0,0-1 0 0 0,0 1 0 0 0,-1 1-1 0 0,-3-6-164 0 0,7 13 29 0 0,-1-1 0 0 0,0 0-1 0 0,1 1 1 0 0,-1-1 0 0 0,0 0-1 0 0,1 1 1 0 0,-1-1-1 0 0,0 1 1 0 0,0-1 0 0 0,0 1-1 0 0,1-1 1 0 0,-1 1-1 0 0,0 0 1 0 0,0 0 0 0 0,0-1-1 0 0,0 1 1 0 0,0 0 0 0 0,0 0-1 0 0,0 0 1 0 0,0 0-1 0 0,1 0 1 0 0,-1 0 0 0 0,0 0-1 0 0,0 0 1 0 0,0 0 0 0 0,0 0-1 0 0,0 0 1 0 0,-1 1-29 0 0,-25 11 276 0 0,22-9-296 0 0,-8 5 31 0 0,0 0 0 0 0,1 0 0 0 0,1 2 0 0 0,-1-1 0 0 0,2 1 0 0 0,-1 1 0 0 0,1 0 1 0 0,1 1-1 0 0,0 0 0 0 0,0 1-11 0 0,4-6-504 0 0,-8 11-755 0 0,11-9-3857 0 0,1-11-3624 0 0,-5-11 4636 0 0,6 13 3981 0 0,-2-11-2040 0 0</inkml:trace>
  <inkml:trace contextRef="#ctx0" brushRef="#br0" timeOffset="5097.596">3705 121 728 0 0,'4'0'5888'0'0,"20"2"-2312"0"0,-19-2-3149 0 0,1 0 1 0 0,0 1-1 0 0,-1-1 1 0 0,1 1-1 0 0,0 1 1 0 0,-1-1 0 0 0,1 1-1 0 0,-1 0 1 0 0,0 0-1 0 0,1 0 1 0 0,-1 1-1 0 0,0 0-427 0 0,7 4 501 0 0,0 0-1 0 0,-1 1 0 0 0,1 1 1 0 0,4 5-501 0 0,-6-5 205 0 0,-1 0 1 0 0,0 2 0 0 0,0-1-1 0 0,-1 1 1 0 0,0 0-1 0 0,-1 0 1 0 0,-1 1 0 0 0,1 0-1 0 0,-2 0 1 0 0,0 1-1 0 0,0 0 1 0 0,-1 0 0 0 0,-1 0-1 0 0,0 0 1 0 0,-1 0-1 0 0,0 1 1 0 0,-1-1 0 0 0,-1 1-1 0 0,0-1 1 0 0,-1 1-1 0 0,0-1 1 0 0,-1 0 0 0 0,0 2-206 0 0,-8 22 304 0 0,-1 1 0 0 0,-2-2 0 0 0,-1 1 0 0 0,-9 13-304 0 0,16-33-3 0 0,-26 58 67 0 0,32-88-3400 0 0,1-1-2598 0 0,-3-7-2059 0 0,1 14 6159 0 0,-2-15-2391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4:03.7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2579 3370 128 0 0,'-33'15'3308'0'0,"32"-15"-2812"0"0,-1 1-1 0 0,1-1 1 0 0,0 1 0 0 0,0-1 0 0 0,0 1 0 0 0,0 0-1 0 0,0-1 1 0 0,0 1 0 0 0,0 0 0 0 0,1 0 0 0 0,-1 0-1 0 0,0 0 1 0 0,0 0 0 0 0,0 0-496 0 0,4-33 7015 0 0,6-8-5628 0 0,-8 33-1426 0 0,1 0-1 0 0,1 0 0 0 0,-1 0 0 0 0,1 1 0 0 0,1-1 0 0 0,-1 1 0 0 0,1 0 0 0 0,0 0 0 0 0,5-6 40 0 0,-5 8-6 0 0,1-1-1 0 0,0 1 1 0 0,1 0 0 0 0,-1 0-1 0 0,1 1 1 0 0,0 0 0 0 0,0 0-1 0 0,0 0 1 0 0,0 1 0 0 0,0-1-1 0 0,1 1 1 0 0,-1 1 0 0 0,0-1-1 0 0,1 1 1 0 0,0 1 0 0 0,3-1 6 0 0,-5 1 2 0 0,0 0 1 0 0,-1 1-1 0 0,1-1 1 0 0,0 1-1 0 0,0 0 1 0 0,-1 0 0 0 0,1 1-1 0 0,-1 0 1 0 0,1-1-1 0 0,-1 2 1 0 0,0-1-1 0 0,0 0 1 0 0,1 1-1 0 0,-2 0 1 0 0,1 0-1 0 0,0 0 1 0 0,-1 0 0 0 0,1 0-1 0 0,-1 1 1 0 0,0 0-1 0 0,0-1 1 0 0,0 1-1 0 0,1 3-2 0 0,-1-1-1 0 0,1 1 0 0 0,-1-1-1 0 0,-1 1 1 0 0,1 0 0 0 0,-1-1-1 0 0,0 1 1 0 0,-1 0 0 0 0,1 0-1 0 0,-1 0 1 0 0,-1 1-1 0 0,1-1 1 0 0,-1 0 0 0 0,-1 0-1 0 0,1 0 1 0 0,-2 7 1 0 0,-2 1 24 0 0,0 0 0 0 0,-1-1 0 0 0,0 1 0 0 0,-2-1 0 0 0,1 0 0 0 0,-9 13-24 0 0,-16 21 49 0 0,-33 40-49 0 0,22-33-121 0 0,34-33 92 0 0,8-20 61 0 0,0-7 30 0 0,1 2-40 0 0,1-6 11 0 0,0 1-1 0 0,0-1 1 0 0,1 1 0 0 0,1 0-1 0 0,-1 0 1 0 0,1 0 0 0 0,1 0-33 0 0,35-54 183 0 0,-34 54-171 0 0,0 0 0 0 0,1 0 0 0 0,0 0 0 0 0,1 1 0 0 0,0 0 0 0 0,0 0-12 0 0,-4 4-7 0 0,1-1 1 0 0,0 1 0 0 0,0 0 0 0 0,0 1-1 0 0,0-1 1 0 0,1 1 0 0 0,-1 0 0 0 0,0 0-1 0 0,1 0 1 0 0,0 1 0 0 0,3 0 6 0 0,-5 1-8 0 0,0 0-1 0 0,0 0 1 0 0,0 1 0 0 0,0 0 0 0 0,0 0 0 0 0,0 0-1 0 0,-1 0 1 0 0,1 1 0 0 0,0-1 0 0 0,-1 1 0 0 0,1 0-1 0 0,-1 0 1 0 0,1 0 0 0 0,-1 1 0 0 0,1-1 8 0 0,7 7 34 0 0,-1 1 0 0 0,1-1 1 0 0,4 7-35 0 0,-12-12 19 0 0,7 6-44 0 0,-1 1-1 0 0,0 1 0 0 0,3 5 26 0 0,-10-14 14 0 0,0 1 0 0 0,0 0 0 0 0,0 0 1 0 0,0 0-1 0 0,-1 0 0 0 0,0 0 0 0 0,0 1 0 0 0,0-1 1 0 0,0 0-1 0 0,-1 0 0 0 0,1 1 0 0 0,-1-1 0 0 0,0 2-14 0 0,-2 7 135 0 0,1-1-1 0 0,-1 0 0 0 0,-1 0 0 0 0,0 0 0 0 0,-1 0 0 0 0,0-1 0 0 0,-3 4-134 0 0,-11 24 666 0 0,-3-2-1 0 0,-1 1 1 0 0,-18 21-666 0 0,22-32 215 0 0,13-18-104 0 0,0 0 0 0 0,-1-1 0 0 0,-1 0 0 0 0,0 0 0 0 0,0 0 0 0 0,0-1 0 0 0,-4 4-111 0 0,-8 8 417 0 0,22-34-3308 0 0,-1 13 1952 0 0,0 0 0 0 0,0 0 0 0 0,0 0 0 0 0,0 0 0 0 0,0-1 0 0 0,0 1 0 0 0,-1-1 0 0 0,1 0 0 0 0,-1 0 0 0 0,1 1 0 0 0,-1-1 0 0 0,0 0 0 0 0,0 0 0 0 0,-1 0 0 0 0,1-2 939 0 0,-1 4-51 0 0,10-26-6144 0 0</inkml:trace>
  <inkml:trace contextRef="#ctx0" brushRef="#br0" timeOffset="407.929">3468 3136 864 0 0,'-1'1'740'0'0,"-1"0"1"0"0,1 0-1 0 0,-1 1 0 0 0,1-1 0 0 0,0 0 1 0 0,-1 1-1 0 0,1 0 0 0 0,0-1 0 0 0,0 1 0 0 0,0 0 1 0 0,0 0-741 0 0,-7 24 3570 0 0,5 32-1880 0 0,3-40-703 0 0,-5 66 695 0 0,1-38-894 0 0,2 1 0 0 0,3 5-788 0 0,3 32 985 0 0,-3 1 0 0 0,-11 79-985 0 0,9-149 47 0 0,-5 27 316 0 0,6-40-423 0 0,-1 0 0 0 0,1 0 0 0 0,-1 0 0 0 0,0 0 0 0 0,1 0 0 0 0,-1-1 0 0 0,0 1 0 0 0,0 0 0 0 0,0-1 0 0 0,0 1 0 0 0,0-1 0 0 0,-1 1 0 0 0,1-1 0 0 0,0 1 0 0 0,-1-1 0 0 0,1 0 0 0 0,-1 0 0 0 0,0 1 60 0 0,0-3-870 0 0,1 1-1 0 0,0-1 0 0 0,-1 1 0 0 0,1-1 1 0 0,0 0-1 0 0,0 0 0 0 0,-1 0 0 0 0,1 0 1 0 0,0 0-1 0 0,0 0 0 0 0,0 0 1 0 0,0 0-1 0 0,0 0 0 0 0,0 0 0 0 0,0 0 1 0 0,0-1 870 0 0,-7-9-3381 0 0,6 8 3396 0 0,-12-14-2522 0 0</inkml:trace>
  <inkml:trace contextRef="#ctx0" brushRef="#br0" timeOffset="754.025">3034 3372 2248 0 0,'12'7'6650'0'0,"-9"-5"-6030"0"0,0-1 0 0 0,0 1 0 0 0,0 0 0 0 0,0-1 0 0 0,1 0 0 0 0,-1 0 0 0 0,0 0 0 0 0,1 0 0 0 0,-1 0 0 0 0,1-1 0 0 0,0 1-620 0 0,14 1 908 0 0,-1 0-1 0 0,0 2 1 0 0,0 0 0 0 0,-1 1-1 0 0,6 3-907 0 0,-7-2 397 0 0,-1 1-1 0 0,1 1 0 0 0,-1 0 1 0 0,-1 1-1 0 0,8 6-396 0 0,26 17 383 0 0,-17-13-232 0 0,-18-11-249 0 0,1-1 0 0 0,0 0 0 0 0,-1 0 0 0 0,2-1 0 0 0,-1-1-1 0 0,1 0 99 0 0,-9-4-241 0 0,6 2-1117 0 0,0 0 1 0 0,0-1-1 0 0,8 1 1358 0 0,7-4-4937 0 0,-3-10-3487 0 0,-7 3 3924 0 0</inkml:trace>
  <inkml:trace contextRef="#ctx0" brushRef="#br0" timeOffset="1211.744">3963 3295 5361 0 0,'18'-12'7709'0'0,"3"3"-3958"0"0,-16 8-3567 0 0,-1 0 0 0 0,1 1 0 0 0,-1-1 0 0 0,1 1 0 0 0,-1-1-1 0 0,1 1 1 0 0,0 1 0 0 0,-1-1 0 0 0,1 1 0 0 0,-1 0 0 0 0,1 0 0 0 0,-1 0 0 0 0,0 0 0 0 0,1 1-184 0 0,2 2 64 0 0,0 0-1 0 0,0 1 1 0 0,0 0 0 0 0,-1 0-1 0 0,1 1 1 0 0,-1 0 0 0 0,-1 0-1 0 0,1 0 1 0 0,-1 1 0 0 0,0 0-1 0 0,0 0 1 0 0,-1 0-1 0 0,0 0 1 0 0,-1 1 0 0 0,1 0-1 0 0,-1 0 1 0 0,-1-1 0 0 0,0 2-1 0 0,2 5-63 0 0,0 8 52 0 0,-1 0 0 0 0,0 0-1 0 0,-2 1 1 0 0,0-1 0 0 0,-2 0-1 0 0,-3 22-51 0 0,2-25-116 0 0,-2 0 0 0 0,0-1 0 0 0,-1 1 0 0 0,-1-1 0 0 0,0 0-1 0 0,-2 0 1 0 0,-8 13 116 0 0,10-20-236 0 0,-1 0 0 0 0,0 0 0 0 0,-1-1 0 0 0,0 0 0 0 0,0 0 0 0 0,-1-1 0 0 0,-1 0-1 0 0,1-1 1 0 0,-2 0 0 0 0,1 0 0 0 0,-1-1 0 0 0,-1 0 236 0 0,10-6-32 0 0,-45 20-224 0 0,45-20 269 0 0,0-1-1 0 0,0 1 1 0 0,0 0-1 0 0,-1-1 0 0 0,1 0 1 0 0,0 1-1 0 0,0-1 0 0 0,-1 0 1 0 0,1 0-1 0 0,0-1 1 0 0,-1 1-1 0 0,1 0 0 0 0,0-1 1 0 0,0 1-1 0 0,0-1 1 0 0,-1 0-1 0 0,1 1 0 0 0,0-1 1 0 0,0 0-1 0 0,-1-1-12 0 0,3 2 21 0 0,0 0 0 0 0,-1 0 0 0 0,1 0 0 0 0,0-1 0 0 0,-1 1-1 0 0,1 0 1 0 0,0 0 0 0 0,-1 0 0 0 0,1-1 0 0 0,0 1 0 0 0,0 0 0 0 0,-1 0 0 0 0,1-1 0 0 0,0 1 0 0 0,0 0 0 0 0,0-1-1 0 0,-1 1 1 0 0,1 0 0 0 0,0 0 0 0 0,0-1 0 0 0,0 1 0 0 0,0-1 0 0 0,0 1 0 0 0,-1 0 0 0 0,1-1 0 0 0,0 1-1 0 0,0 0 1 0 0,0-1 0 0 0,0 1 0 0 0,0 0 0 0 0,0-1 0 0 0,0 1 0 0 0,0-1 0 0 0,0 1 0 0 0,1 0 0 0 0,-1-1 0 0 0,0 1-1 0 0,0 0 1 0 0,0-1 0 0 0,0 1 0 0 0,0 0 0 0 0,1-1 0 0 0,-1 1 0 0 0,0 0 0 0 0,0 0 0 0 0,1-1 0 0 0,-1 1-1 0 0,0 0 1 0 0,0 0 0 0 0,1-1 0 0 0,-1 1 0 0 0,0 0 0 0 0,1 0 0 0 0,-1 0 0 0 0,0-1 0 0 0,1 1 0 0 0,-1 0 0 0 0,0 0-1 0 0,1 0 1 0 0,-1 0 0 0 0,0 0 0 0 0,1 0 0 0 0,-1 0 0 0 0,0 0 0 0 0,1 0 0 0 0,-1 0-21 0 0,33-6 606 0 0,-26 5-533 0 0,24-3 369 0 0,1 2 0 0 0,0 2 0 0 0,0 1 0 0 0,0 1 0 0 0,0 2 0 0 0,2 1-442 0 0,-2-1 254 0 0,40 2 376 0 0,-48-3-472 0 0,-19-2-170 0 0,-1-1 0 0 0,0 1 0 0 0,1-1 0 0 0,-1 0 0 0 0,1 0 0 0 0,2-1 12 0 0,-1 1-668 0 0,19-6-1629 0 0,-16 1-1597 0 0,-6-5-3726 0 0,-5 0-43 0 0</inkml:trace>
  <inkml:trace contextRef="#ctx0" brushRef="#br0" timeOffset="3838.482">5794 3396 40 0 0,'2'-11'1449'0'0,"2"8"1180"0"0,-3 4-2472 0 0,0 0 0 0 0,0 0-1 0 0,0-1 1 0 0,-1 1-1 0 0,1 0 1 0 0,0 0-1 0 0,-1 0 1 0 0,1 0 0 0 0,-1 0-1 0 0,1 0 1 0 0,-1 0-1 0 0,1 0 1 0 0,-1 0-1 0 0,0 0 1 0 0,0 0 0 0 0,1 0-1 0 0,-1 0-156 0 0,42 252 4398 0 0,-37-221-3595 0 0,-1 5-84 0 0,-4-27-511 0 0,0-1 0 0 0,1 1 0 0 0,1-1 0 0 0,-1 0 0 0 0,2 1 0 0 0,-1-1 0 0 0,1 0-1 0 0,0 0 1 0 0,1-1 0 0 0,0 1 0 0 0,1 0-208 0 0,-4-8 22 0 0,-1-1 1 0 0,0 1-1 0 0,0-1 0 0 0,1 1 0 0 0,-1-1 0 0 0,0 0 1 0 0,1 1-1 0 0,-1-1 0 0 0,0 0 0 0 0,1 1 0 0 0,-1-1 1 0 0,1 0-1 0 0,-1 1 0 0 0,0-1 0 0 0,1 0 0 0 0,-1 0 1 0 0,1 1-1 0 0,-1-1 0 0 0,1 0 0 0 0,-1 0 0 0 0,1 0 1 0 0,-1 0-1 0 0,1 0 0 0 0,-1 0 0 0 0,1 0 0 0 0,-1 0 1 0 0,1 0-1 0 0,-1 0 0 0 0,1 0 0 0 0,-1 0 0 0 0,1 0-22 0 0,0-1 19 0 0,0 1-1 0 0,0-1 0 0 0,0 0 0 0 0,0 0 0 0 0,0 0 0 0 0,0 1 0 0 0,0-1 0 0 0,0 0 0 0 0,0 0 0 0 0,-1 0 0 0 0,1 0 0 0 0,0 0 0 0 0,-1-1-18 0 0,14-33 131 0 0,-5-16-707 0 0,2-41 576 0 0,-11 91-10 0 0,0 0 0 0 0,0 0 1 0 0,0 0-1 0 0,0 0 1 0 0,0 0-1 0 0,0 0 0 0 0,1 0 1 0 0,-1 0-1 0 0,0 0 1 0 0,1 0-1 0 0,-1 0 0 0 0,1 0 1 0 0,-1 1-1 0 0,1-1 1 0 0,-1 0-1 0 0,1 0 0 0 0,-1 0 1 0 0,1 1 9 0 0,0-1-11 0 0,-1 1 1 0 0,0 0-1 0 0,1 0 1 0 0,-1 0-1 0 0,1 0 1 0 0,-1 0-1 0 0,1 0 1 0 0,-1 0-1 0 0,1 0 1 0 0,-1 0-1 0 0,1 0 1 0 0,-1 0-1 0 0,1 0 1 0 0,-1 0-1 0 0,1 0 1 0 0,-1 0-1 0 0,0 0 1 0 0,1 0-1 0 0,-1 1 1 0 0,1-1-1 0 0,-1 0 1 0 0,1 0-1 0 0,-1 1 1 0 0,0-1-1 0 0,1 0 11 0 0,4 4-75 0 0,0 1 0 0 0,-1-1 0 0 0,1 1-1 0 0,-1 0 1 0 0,1 1 75 0 0,2 3 27 0 0,-1-1-14 0 0,0 1 0 0 0,0 0-1 0 0,-1 1 1 0 0,-1-1-1 0 0,1 1 1 0 0,-2 0-1 0 0,2 5-12 0 0,-1-3 51 0 0,0-1 1 0 0,1 1-1 0 0,1-1 0 0 0,0 0 1 0 0,5 8-52 0 0,-2-7 144 0 0,-8-9-68 0 0,1 0 0 0 0,0 0 0 0 0,0-1 1 0 0,1 1-1 0 0,-1 0 0 0 0,0-1 0 0 0,1 0 0 0 0,2 2-76 0 0,-4-3 81 0 0,0-1 0 0 0,0 0 0 0 0,0 1-1 0 0,0-1 1 0 0,0 0 0 0 0,0 0 0 0 0,0 0 0 0 0,0 0-1 0 0,0 0 1 0 0,0 0 0 0 0,0 0 0 0 0,0 0-1 0 0,0 0 1 0 0,0 0 0 0 0,0 0 0 0 0,0-1 0 0 0,0 1-1 0 0,0 0 1 0 0,0-1 0 0 0,0 1 0 0 0,-1-1-1 0 0,1 1 1 0 0,0-1 0 0 0,0 1 0 0 0,0-1 0 0 0,0 0-1 0 0,-1 1 1 0 0,1-1 0 0 0,0 0 0 0 0,-1 0 0 0 0,2 0-81 0 0,9-10 767 0 0,-6 6-564 0 0,1-1 0 0 0,-1 1-1 0 0,0-1 1 0 0,0 0 0 0 0,0-1 0 0 0,-1 1 0 0 0,0-1-1 0 0,1-2-202 0 0,6-16 72 0 0,0-1-294 0 0,1 1 0 0 0,1 0 0 0 0,1 1 1 0 0,1 1-1 0 0,10-11 222 0 0,-7 19-2392 0 0,-15 13 1460 0 0,0 0 0 0 0,0 0 1 0 0,0-1-1 0 0,-1 1 0 0 0,1-1 0 0 0,-1 1 0 0 0,0-1 0 0 0,1 0 1 0 0,-1-1 931 0 0,9-12-4589 0 0,8 6 465 0 0</inkml:trace>
  <inkml:trace contextRef="#ctx0" brushRef="#br0" timeOffset="4186.442">6475 3229 48 0 0,'1'-2'128'0'0,"0"1"1"0"0,0 0-1 0 0,0 0 1 0 0,0 0-1 0 0,1 0 0 0 0,-1 0 1 0 0,0 0-1 0 0,0 0 1 0 0,1 0-1 0 0,-1 0 0 0 0,1 0 1 0 0,-1 1-1 0 0,1-1 1 0 0,-1 1-1 0 0,1-1 0 0 0,-1 1 1 0 0,1-1-1 0 0,-1 1 0 0 0,1 0 1 0 0,0 0-1 0 0,-1 0 1 0 0,1 0-1 0 0,-1 0 0 0 0,1 0 1 0 0,1 0-129 0 0,-2 1 89 0 0,1 0-1 0 0,-1 0 1 0 0,0 1 0 0 0,1-1 0 0 0,-1 0-1 0 0,0 0 1 0 0,0 1 0 0 0,0-1 0 0 0,0 1-1 0 0,0-1 1 0 0,0 1 0 0 0,0-1 0 0 0,-1 1-1 0 0,1-1 1 0 0,0 1 0 0 0,-1 0 0 0 0,0-1-1 0 0,1 1 1 0 0,-1 0 0 0 0,0-1 0 0 0,0 1-1 0 0,1 1-88 0 0,15 96 4067 0 0,5 4-4067 0 0,-1-8-1569 0 0,-1 22 1569 0 0,-18-85-3148 0 0,-1-31 2954 0 0,0 0 1 0 0,-1 0 0 0 0,1 0-1 0 0,0 1 1 0 0,-1-1-1 0 0,1 0 1 0 0,-1 0 0 0 0,1 0-1 0 0,-1 0 1 0 0,0 0 0 0 0,1 0-1 0 0,-1 0 1 0 0,0 0-1 0 0,0 0 1 0 0,0 0 0 0 0,0 0-1 0 0,0 0 1 0 0,0-1 0 0 0,0 1-1 0 0,0 0 1 0 0,0-1-1 0 0,0 1 194 0 0,-5 4-297 0 0</inkml:trace>
  <inkml:trace contextRef="#ctx0" brushRef="#br0" timeOffset="4522.028">6571 3726 8 0 0,'-1'-6'666'0'0,"1"0"-1"0"0,0 0 1 0 0,0 0 0 0 0,1 0 0 0 0,0 0-1 0 0,0 0 1 0 0,0 0 0 0 0,0 0-1 0 0,1 1 1 0 0,0-1 0 0 0,3-5-666 0 0,5-10 2060 0 0,2 0 0 0 0,6-9-2060 0 0,-7 11 133 0 0,-5 10 351 0 0,0 1 0 0 0,0-1 0 0 0,1 1 0 0 0,0 0-1 0 0,5-4-483 0 0,-9 9 251 0 0,1 0 0 0 0,0 0 0 0 0,0 0 0 0 0,0 0 0 0 0,0 1 0 0 0,0 0 0 0 0,1-1 0 0 0,-1 1 0 0 0,1 1 0 0 0,-1-1 0 0 0,1 1 0 0 0,0 0 0 0 0,0 0-251 0 0,-3 1 78 0 0,0 0-1 0 0,-1 1 0 0 0,1-1 1 0 0,0 0-1 0 0,-1 1 0 0 0,1-1 1 0 0,0 1-1 0 0,-1 0 1 0 0,1 0-1 0 0,-1 0 0 0 0,1 0 1 0 0,-1 0-1 0 0,0 0 0 0 0,1 0 1 0 0,-1 0-1 0 0,0 0 0 0 0,0 0 1 0 0,0 1-1 0 0,1-1 0 0 0,-1 1 1 0 0,-1-1-1 0 0,1 1 0 0 0,1 0-77 0 0,19 42 474 0 0,-19-40-469 0 0,6 18 76 0 0,-2 0-1 0 0,0 0 0 0 0,-1 0 1 0 0,-2 1-1 0 0,1 9-80 0 0,8 47 169 0 0,-11-75-222 0 0,0 0 0 0 0,0 0-1 0 0,1 0 1 0 0,-1 0 0 0 0,1 0 0 0 0,0 0 0 0 0,0-1 53 0 0,7 6-2638 0 0,-9-19-5789 0 0,-3-14 2988 0 0,3 24 5249 0 0,-2-18-2831 0 0</inkml:trace>
  <inkml:trace contextRef="#ctx0" brushRef="#br0" timeOffset="4870.068">6922 3495 5137 0 0,'3'2'1120'0'0,"-1"1"1"0"0,0 0-1 0 0,0 0 0 0 0,0 0 0 0 0,0 1 1 0 0,0-1-1 0 0,0 0 0 0 0,0 3-1120 0 0,2 5 449 0 0,-1 1-1 0 0,-1 0 1 0 0,1 7-449 0 0,3 12 441 0 0,21 65 38 0 0,-22-82-463 0 0,0-1 1 0 0,1 0-1 0 0,1 0 0 0 0,0 0 0 0 0,7 10-16 0 0,-13-22 10 0 0,1 1 0 0 0,-1-1 0 0 0,0 1 0 0 0,0-1 0 0 0,1 1 0 0 0,-1-1-1 0 0,0 0 1 0 0,1 1 0 0 0,-1-1 0 0 0,1 0 0 0 0,0 0 0 0 0,-1 0 0 0 0,1 0 0 0 0,0-1 0 0 0,0 1 0 0 0,0 0 0 0 0,-1-1-1 0 0,1 1 1 0 0,0-1 0 0 0,0 0 0 0 0,0 1 0 0 0,0-1 0 0 0,0 0-10 0 0,0-1 25 0 0,0 1 0 0 0,0-1-1 0 0,0 0 1 0 0,0 1 0 0 0,0-1 0 0 0,0 0 0 0 0,-1 0 0 0 0,1 0-1 0 0,0-1 1 0 0,-1 1 0 0 0,1 0 0 0 0,0-1 0 0 0,-1 1-1 0 0,0-1 1 0 0,1 1 0 0 0,-1-1 0 0 0,0 0 0 0 0,0 1 0 0 0,0-1-1 0 0,1-1-24 0 0,4-9 97 0 0,0-1-1 0 0,0 0 0 0 0,-1-1 0 0 0,-1 1 0 0 0,0-1 0 0 0,-1 0 0 0 0,1-10-96 0 0,-2 0 56 0 0,0-1-1 0 0,-1 1 1 0 0,-2 0-1 0 0,0-1-55 0 0,0 22 71 0 0,1 0 0 0 0,0 0-1 0 0,-1 0 1 0 0,1 0 0 0 0,-1 0 0 0 0,0 0-1 0 0,0 0 1 0 0,0 0 0 0 0,0 0 0 0 0,-1 1 0 0 0,1-1-1 0 0,-1 1 1 0 0,1-1 0 0 0,-1 1 0 0 0,0-1-1 0 0,0 1 1 0 0,0 0 0 0 0,0 0 0 0 0,-1 0-1 0 0,1 0 1 0 0,-1 0 0 0 0,1 1 0 0 0,-1-1-1 0 0,1 1 1 0 0,-1-1 0 0 0,0 1 0 0 0,0 0-1 0 0,0 0 1 0 0,1 0 0 0 0,-1 1 0 0 0,0-1-1 0 0,0 1 1 0 0,0-1 0 0 0,0 1 0 0 0,0 0-1 0 0,0 0 1 0 0,0 1-71 0 0,-5-1-115 0 0,1 0 0 0 0,-1 1 0 0 0,1 0 0 0 0,0 1 0 0 0,-1 0 1 0 0,1 0-1 0 0,0 1 115 0 0,0-1-925 0 0,0 1 0 0 0,0 0 1 0 0,1 1-1 0 0,-1 0 1 0 0,1 0-1 0 0,-3 3 925 0 0,7-6-840 0 0,0 1 0 0 0,0-1 0 0 0,0 0 0 0 0,0 0 0 0 0,0 0 0 0 0,0 0 0 0 0,-1-1 0 0 0,1 1 0 0 0,0 0 0 0 0,0-1-1 0 0,-1 1 1 0 0,1-1 0 0 0,-2 0 840 0 0,-3 1-1194 0 0,-5 3-1014 0 0</inkml:trace>
  <inkml:trace contextRef="#ctx0" brushRef="#br0" timeOffset="5211.284">7353 3340 1136 0 0,'28'117'10043'0'0,"-15"-45"-4777"0"0,-1 32-5266 0 0,13 92 2742 0 0,-19-154-2475 0 0,-4-29-251 0 0,0 0-1 0 0,0 0 0 0 0,-1 5-15 0 0,-1-17-49 0 0,0 0 0 0 0,0 0 0 0 0,0-1-1 0 0,0 1 1 0 0,0 0 0 0 0,0 0 0 0 0,1-1 0 0 0,-1 1-1 0 0,0 0 1 0 0,0-1 0 0 0,1 1 0 0 0,-1 0 0 0 0,0-1-1 0 0,1 1 1 0 0,-1 0 0 0 0,1-1 0 0 0,-1 1 0 0 0,1-1-1 0 0,-1 1 1 0 0,1-1 0 0 0,-1 1 0 0 0,1-1 0 0 0,0 1 0 0 0,-1-1 49 0 0,5-2-3209 0 0,-6-8-3464 0 0,-2-5 2263 0 0,2-3 398 0 0</inkml:trace>
  <inkml:trace contextRef="#ctx0" brushRef="#br0" timeOffset="5554.505">7529 3585 2064 0 0,'3'9'423'0'0,"1"-1"-1"0"0,0 0 0 0 0,1 1 0 0 0,0-2 0 0 0,0 1 0 0 0,0-1 0 0 0,1 1 0 0 0,0-2 1 0 0,1 1-1 0 0,0-1 0 0 0,0 0 0 0 0,0 0 0 0 0,0-1 0 0 0,1 1 0 0 0,0-2 0 0 0,0 1 0 0 0,0-1 1 0 0,1-1-1 0 0,0 1 0 0 0,-1-2 0 0 0,1 1 0 0 0,0-1 0 0 0,2 0-422 0 0,-8-1 162 0 0,1-1 0 0 0,0 0-1 0 0,-1 1 1 0 0,1-1 0 0 0,-1-1-1 0 0,1 1 1 0 0,-1 0 0 0 0,1-1-1 0 0,-1 0 1 0 0,1 0 0 0 0,-1 0 0 0 0,0 0-1 0 0,1 0 1 0 0,-1-1 0 0 0,0 1-1 0 0,0-1 1 0 0,3-2-162 0 0,-2 1 107 0 0,1-1 0 0 0,-1 0 1 0 0,0-1-1 0 0,-1 1 0 0 0,1-1 0 0 0,-1 1 0 0 0,0-1 0 0 0,0 0 1 0 0,0 0-1 0 0,1-3-107 0 0,2-9 60 0 0,0 1 0 0 0,-1-1 1 0 0,-1 0-1 0 0,-1 0 0 0 0,0-1 0 0 0,-1-13-60 0 0,-1 23 88 0 0,-1 0 1 0 0,-1-1-1 0 0,0 1 0 0 0,0 0 0 0 0,-1 0 0 0 0,0 0 0 0 0,0 1 0 0 0,0-1 0 0 0,-1 0 0 0 0,-3-4-88 0 0,5 10 61 0 0,0 0 1 0 0,0-1-1 0 0,0 1 1 0 0,0 0-1 0 0,-1 0 1 0 0,1 0-1 0 0,-1 0 1 0 0,1 0-1 0 0,-1 0 1 0 0,0 1-1 0 0,0-1 1 0 0,0 0-1 0 0,0 1 1 0 0,0 0-1 0 0,0-1 1 0 0,0 1-1 0 0,0 0 1 0 0,-1 0-1 0 0,1 0 1 0 0,0 0-1 0 0,-1 1 1 0 0,1-1-1 0 0,-1 1 1 0 0,1-1-1 0 0,-1 1 1 0 0,1 0-1 0 0,-1 0 1 0 0,1 0-1 0 0,-1 0 1 0 0,1 0-1 0 0,-1 1 1 0 0,1-1-1 0 0,-1 1 1 0 0,1-1-1 0 0,-2 2-61 0 0,-1 1 12 0 0,-1 0-1 0 0,1 0 0 0 0,0 1 1 0 0,0-1-1 0 0,1 1 1 0 0,-1 1-1 0 0,1-1 1 0 0,0 0-1 0 0,0 1 1 0 0,0 0-1 0 0,1 0 1 0 0,0 0-1 0 0,0 1 1 0 0,0-1-1 0 0,0 0 0 0 0,1 1 1 0 0,0 0-1 0 0,0 2-11 0 0,-7 18-50 0 0,2 1-1 0 0,1 0 1 0 0,0 11 50 0 0,3-18 100 0 0,1-1 0 0 0,1 1 1 0 0,1-1-1 0 0,0 0 0 0 0,2 1 1 0 0,0-1-1 0 0,1 0 0 0 0,1 1 1 0 0,1-2-1 0 0,0 1 0 0 0,2-1 1 0 0,0 1-1 0 0,6 9-100 0 0,-11-24 86 0 0,1 1-1 0 0,0-1 1 0 0,0 0 0 0 0,0 0-1 0 0,0 0 1 0 0,1-1 0 0 0,-1 1 0 0 0,1-1-1 0 0,0 1 1 0 0,0-1 0 0 0,0-1-1 0 0,1 1 1 0 0,-1 0 0 0 0,1-1-1 0 0,-1 0 1 0 0,1 0 0 0 0,0 0 0 0 0,0-1-1 0 0,0 0 1 0 0,0 0 0 0 0,0 0-1 0 0,0 0 1 0 0,0-1 0 0 0,0 0-1 0 0,0 0 1 0 0,0 0 0 0 0,0-1-1 0 0,0 1 1 0 0,0-1 0 0 0,0-1 0 0 0,0 1-1 0 0,0-1 1 0 0,0 1 0 0 0,-1-1-1 0 0,4-2-85 0 0,8-4 189 0 0,1-1 1 0 0,-1 0-1 0 0,0-2 0 0 0,-1 1 0 0 0,0-2 0 0 0,-1 0 0 0 0,-1-1 1 0 0,1 0-1 0 0,-2-1 0 0 0,0-1 0 0 0,-1 0 0 0 0,0 0 1 0 0,4-10-190 0 0,-8 12 35 0 0,4-7 34 0 0,-1-1 0 0 0,-1 0 0 0 0,2-6-69 0 0,-10 24-149 0 0,1-6-3742 0 0,-9 4-6287 0 0,0 1 6714 0 0,-3-1-4318 0 0</inkml:trace>
  <inkml:trace contextRef="#ctx0" brushRef="#br0" timeOffset="2507.285">3375 4732 8 0 0,'-6'-22'685'0'0,"-2"-4"4836"0"0,8 26-5292 0 0,0 0 0 0 0,-1-1-1 0 0,1 1 1 0 0,0 0 0 0 0,0-1-1 0 0,0 1 1 0 0,0-1 0 0 0,0 1-1 0 0,0 0 1 0 0,0-1 0 0 0,0 1-1 0 0,0 0 1 0 0,0-1 0 0 0,0 1-1 0 0,0 0 1 0 0,0-1 0 0 0,0 1-1 0 0,0 0 1 0 0,0-1 0 0 0,1 1-1 0 0,-1-1 1 0 0,0 1 0 0 0,0 0-1 0 0,0 0 1 0 0,0-1 0 0 0,1 1-1 0 0,-1 0 1 0 0,0-1 0 0 0,0 1-1 0 0,1 0 1 0 0,-1 0 0 0 0,0-1-1 0 0,1 1 1 0 0,-1 0 0 0 0,0 0-1 0 0,0 0 1 0 0,1 0 0 0 0,-1-1-1 0 0,0 1 1 0 0,1 0 0 0 0,-1 0-1 0 0,1 0 1 0 0,-1 0-1 0 0,0 0-228 0 0,1 0 91 0 0,-1 0-1 0 0,1 1 1 0 0,-1-1-1 0 0,0 1 0 0 0,1-1 1 0 0,-1 0-1 0 0,0 1 1 0 0,1-1-1 0 0,-1 1 0 0 0,0-1 1 0 0,0 1-1 0 0,1-1 1 0 0,-1 1-1 0 0,0-1 0 0 0,0 1 1 0 0,0-1-1 0 0,0 1 1 0 0,0-1-1 0 0,0 1 0 0 0,0-1 1 0 0,0 1-1 0 0,0-1 0 0 0,0 1 1 0 0,0-1-1 0 0,0 1 1 0 0,0 0-91 0 0,-1 23 524 0 0,1-13-473 0 0,5 127 177 0 0,10 39-228 0 0,6-40 68 0 0,-3-18-273 0 0,-16-102 152 0 0,-1-1 0 0 0,0 0 0 0 0,-1 5 53 0 0,0-10-594 0 0,4-9-771 0 0,-3-3 322 0 0,-3 0-5337 0 0,-5-7 1663 0 0,-5-3 1414 0 0,4-1 1580 0 0</inkml:trace>
  <inkml:trace contextRef="#ctx0" brushRef="#br0" timeOffset="2943.678">3191 5067 4929 0 0,'3'12'6460'0'0,"7"7"-4180"0"0,1 2-1590 0 0,9 38-242 0 0,-9-27-362 0 0,0 0 0 0 0,2-1 0 0 0,1 0 0 0 0,11 14-86 0 0,-23-39 36 0 0,1-1-1 0 0,-1 0 1 0 0,0 0 0 0 0,-1 1-1 0 0,0-1 1 0 0,1 2-36 0 0,-2-3 27 0 0,1 1-1 0 0,0-1 1 0 0,1 1 0 0 0,-1-1 0 0 0,1 0 0 0 0,0 1-1 0 0,0-1 1 0 0,0 0 0 0 0,0 0 0 0 0,1 0-1 0 0,1 1-26 0 0,-3-4 17 0 0,-1-1-1 0 0,1 1 1 0 0,0 0-1 0 0,0-1 1 0 0,0 1-1 0 0,0-1 1 0 0,-1 1-1 0 0,1-1 1 0 0,0 0-1 0 0,0 1 1 0 0,0-1-1 0 0,0 0 1 0 0,0 0-1 0 0,0 1 0 0 0,0-1 1 0 0,0 0-1 0 0,0 0 1 0 0,0 0-1 0 0,0 0 1 0 0,0 0-1 0 0,0 0 1 0 0,1-1-17 0 0,0 1 104 0 0,1-1 0 0 0,0 0 0 0 0,-1 0 0 0 0,1-1 0 0 0,0 1 0 0 0,-1 0 0 0 0,0-1 0 0 0,2 0-104 0 0,5-6 514 0 0,0 1-1 0 0,0-2 1 0 0,5-6-514 0 0,-12 13 45 0 0,24-31 724 0 0,0-2 0 0 0,-3 0 1 0 0,0-2-1 0 0,-1-4-769 0 0,-12 23 96 0 0,51-99 334 0 0,-60 115-420 0 0,0 0 0 0 0,0 0 0 0 0,1 0 0 0 0,-2-1-1 0 0,1 1 1 0 0,0 0 0 0 0,0-1 0 0 0,-1 1 0 0 0,1-1 0 0 0,-1 1-1 0 0,0-1-9 0 0,0 3-36 0 0,0 0-1 0 0,0 0 0 0 0,0 0 0 0 0,0 1 0 0 0,0-1 0 0 0,0 0 0 0 0,0 0 0 0 0,0 0 1 0 0,-1 0-1 0 0,1 0 0 0 0,0 0 0 0 0,0 0 0 0 0,0 0 0 0 0,0 1 0 0 0,0-1 1 0 0,0 0-1 0 0,0 0 0 0 0,0 0 0 0 0,0 0 0 0 0,0 0 0 0 0,0 0 0 0 0,0 0 1 0 0,0 1-1 0 0,0-1 0 0 0,0 0 0 0 0,0 0 0 0 0,0 0 0 0 0,1 0 0 0 0,-1 0 0 0 0,0 0 1 0 0,0 0-1 0 0,0 0 0 0 0,0 1 0 0 0,0-1 0 0 0,0 0 0 0 0,0 0 0 0 0,0 0 1 0 0,0 0-1 0 0,0 0 0 0 0,0 0 0 0 0,0 0 0 0 0,1 0 0 0 0,-1 0 0 0 0,0 0 1 0 0,0 0-1 0 0,0 0 0 0 0,0 0 0 0 0,0 0 0 0 0,0 0 0 0 0,0 0 0 0 0,1 0 0 0 0,-1 1 1 0 0,0-1-1 0 0,0 0 0 0 0,0 0 0 0 0,0 0 0 0 0,0-1 0 0 0,0 1 0 0 0,0 0 1 0 0,0 0-1 0 0,1 0 0 0 0,-1 0 0 0 0,0 0 0 0 0,0 0 0 0 0,0 0 0 0 0,0 0 1 0 0,0 0 36 0 0,0 7-3647 0 0,-1-5-3805 0 0,-5-5 2828 0 0,6 3 4602 0 0,-4-1-3907 0 0</inkml:trace>
  <inkml:trace contextRef="#ctx0" brushRef="#br0" timeOffset="15529.424">3936 6986 8 0 0,'-6'-6'479'0'0,"1"0"0"0"0,-1 0 1 0 0,1 0-1 0 0,0-1 0 0 0,0 1 0 0 0,1-1 1 0 0,0 0-1 0 0,0-1-479 0 0,3 5 314 0 0,0 1 1 0 0,0-1 0 0 0,1 0-1 0 0,-1 0 1 0 0,1 0 0 0 0,-1 0-1 0 0,1 0 1 0 0,0 0-1 0 0,0 0 1 0 0,1 0 0 0 0,-1 0-1 0 0,0 0 1 0 0,1 0 0 0 0,0 1-1 0 0,0-1 1 0 0,0 0 0 0 0,0 0-1 0 0,0 1 1 0 0,0-1-1 0 0,1 0 1 0 0,-1 1 0 0 0,1-1-1 0 0,0 0-314 0 0,1 0 194 0 0,0 0-1 0 0,0 1 0 0 0,0-1 1 0 0,1 1-1 0 0,-1-1 0 0 0,1 1 1 0 0,-1 0-1 0 0,1 0 0 0 0,0 1 1 0 0,-1-1-1 0 0,1 1 0 0 0,0 0 1 0 0,0 0-1 0 0,0 0 0 0 0,0 0 1 0 0,1 1-194 0 0,12-3 475 0 0,1 2 0 0 0,-1 0 0 0 0,1 1-475 0 0,-13 0 57 0 0,0 0 1 0 0,0 1 0 0 0,0 0-1 0 0,0 0 1 0 0,0 0 0 0 0,0 0-1 0 0,0 1 1 0 0,-1 0-1 0 0,1 0 1 0 0,0 0 0 0 0,-1 0-1 0 0,0 1 1 0 0,2 1-58 0 0,-4-2-16 0 0,1-1 0 0 0,-1 1 0 0 0,0 0 0 0 0,0 0 0 0 0,0 1 0 0 0,0-1 0 0 0,0 0 0 0 0,-1 1 0 0 0,1-1 0 0 0,-1 1 0 0 0,1-1 0 0 0,-1 1 0 0 0,0 0 0 0 0,0-1 0 0 0,0 1 0 0 0,0 0 0 0 0,-1 0 0 0 0,1 0 0 0 0,-1 0 0 0 0,0 0 0 0 0,0 0 0 0 0,0 0 0 0 0,0 0 16 0 0,-2 14-488 0 0,-2 1 1 0 0,0-1-1 0 0,0 0 1 0 0,-2 0-1 0 0,0-1 0 0 0,-7 13 488 0 0,-3 3-2098 0 0,-1-2 1 0 0,-20 28 2097 0 0,21-37-827 0 0,0 0 1 0 0,-9 7 826 0 0,18-20 89 0 0,0-1 1 0 0,-1-1-1 0 0,0 1 0 0 0,0-1 0 0 0,0-1 0 0 0,-1 0 0 0 0,-6 3-89 0 0,5-3 1050 0 0,12-6 1134 0 0,18-4 766 0 0,-4 1-1791 0 0,6 0-112 0 0,51 8 616 0 0,12 2-496 0 0,-58-1-767 0 0,1 0 243 0 0,0-2 0 0 0,24 0-643 0 0,-44-3 77 0 0,0 0-1 0 0,-1 1 1 0 0,1 0 0 0 0,0 0 0 0 0,6 2-77 0 0,-1-5-432 0 0,1 0-2372 0 0,-9 4-4157 0 0,-11-7 1304 0 0,1 1 457 0 0</inkml:trace>
  <inkml:trace contextRef="#ctx0" brushRef="#br0" timeOffset="16758.566">2470 8692 664 0 0,'-1'-6'1508'0'0,"1"0"-1"0"0,-1-1 0 0 0,1 1 1 0 0,1 0-1 0 0,-1 0 1 0 0,2-6-1508 0 0,-2 13 301 0 0,1-1 0 0 0,0 0-1 0 0,0 1 1 0 0,0-1 0 0 0,-1 1 0 0 0,1-1 0 0 0,0 1 0 0 0,-1-1 0 0 0,1 1 0 0 0,-1 0 0 0 0,1-1 0 0 0,0 1 0 0 0,-1 0 0 0 0,1-1 0 0 0,-1 1-1 0 0,0 0 1 0 0,1 0 0 0 0,-1-1 0 0 0,0 1 0 0 0,1 0 0 0 0,-1 0 0 0 0,0 0 0 0 0,0 0 0 0 0,0-1 0 0 0,1 2-301 0 0,2 84 1069 0 0,4 4-1069 0 0,3 56-22 0 0,-7-103-36 0 0,2-1 1 0 0,2 2 57 0 0,1 2 65 0 0,-1 19-65 0 0,-2 13 203 0 0,-4-69-497 0 0,1-9-376 0 0,1-1-1935 0 0,-3 1 2405 0 0,0 0 0 0 0,1 0 0 0 0,-1 0 1 0 0,0-1-1 0 0,1 1 0 0 0,-1 0 0 0 0,0 0 0 0 0,0 0 0 0 0,1-1 0 0 0,-1 1 0 0 0,0 0 0 0 0,0 0 0 0 0,1-1 0 0 0,-1 1 0 0 0,0 0 1 0 0,0-1-1 0 0,0 1 0 0 0,1 0 0 0 0,-1 0 0 0 0,0-1 0 0 0,0 1 0 0 0,0 0 0 0 0,0-1 0 0 0,0 1 0 0 0,0 0 0 0 0,0-1 1 0 0,0 1-1 0 0,0 0 0 0 0,0-1 0 0 0,0 1 0 0 0,0-1 0 0 0,0 1 0 0 0,0 0 0 0 0,0-1 200 0 0,-2-15-3700 0 0,2 13 2640 0 0,-1-13-2238 0 0</inkml:trace>
  <inkml:trace contextRef="#ctx0" brushRef="#br0" timeOffset="17541.058">4266 8774 16 0 0,'-29'-64'10894'0'0,"28"63"-10622"0"0,0 0-1 0 0,0 0 1 0 0,1 1-1 0 0,-1-1 1 0 0,-1 0-1 0 0,1 0 0 0 0,0 1 1 0 0,0-1-1 0 0,0 0 1 0 0,0 1-1 0 0,0-1 1 0 0,-1 1-1 0 0,1 0 1 0 0,0-1-1 0 0,0 1 0 0 0,-1 0 1 0 0,1 0-1 0 0,0 0 1 0 0,-2 0-272 0 0,2 0 66 0 0,0 0 0 0 0,1 0 1 0 0,-1 0-1 0 0,0 0 0 0 0,0 0 1 0 0,0 0-1 0 0,0 0 0 0 0,0 0 1 0 0,1 1-1 0 0,-1-1 0 0 0,0 0 1 0 0,0 1-1 0 0,0-1 0 0 0,1 1 0 0 0,-1-1 1 0 0,0 1-1 0 0,0-1 0 0 0,1 1 1 0 0,-1-1-1 0 0,1 1 0 0 0,-1 0 1 0 0,0-1-1 0 0,1 1 0 0 0,-1 0 1 0 0,1-1-1 0 0,-1 1 0 0 0,1 0 1 0 0,0 0-1 0 0,-1-1 0 0 0,1 2-66 0 0,-5 29 66 0 0,1 1 1 0 0,2 0-1 0 0,1 0 0 0 0,2 0 0 0 0,3 23-66 0 0,-1-15 3 0 0,0 15-30 0 0,6 24 27 0 0,-7-63 0 0 0,1-1-1 0 0,1 1 1 0 0,0-1 0 0 0,2 1-1 0 0,-1-1 1 0 0,2-1-1 0 0,3 6 1 0 0,-8-16-1 0 0,0 0 1 0 0,1-1-1 0 0,-1 1 0 0 0,1 0 0 0 0,0-1 0 0 0,0 0 1 0 0,0 1-1 0 0,1-1 0 0 0,-1-1 0 0 0,1 1 0 0 0,0 0 0 0 0,0-1 1 0 0,0 0-1 0 0,0 0 0 0 0,2 1 1 0 0,-2-2-3 0 0,0 0-1 0 0,0 0 1 0 0,0-1 0 0 0,0 1 0 0 0,0-1-1 0 0,0 0 1 0 0,1-1 0 0 0,-1 1-1 0 0,0 0 1 0 0,0-1 0 0 0,0 0 0 0 0,0 0-1 0 0,-1 0 1 0 0,1-1 0 0 0,0 1 0 0 0,0-1-1 0 0,1-1 4 0 0,7-4-6 0 0,0 0 1 0 0,0-1-1 0 0,-1 0 0 0 0,0-1 0 0 0,-1 0 0 0 0,1-1 0 0 0,-2 0 0 0 0,1-1 1 0 0,-2 1-1 0 0,8-12 6 0 0,-3 1-152 0 0,-1-1 1 0 0,-1 0 0 0 0,-1 0 0 0 0,-1-1-1 0 0,5-18 152 0 0,-11 29-13 0 0,0-1 0 0 0,-1 0 0 0 0,-1 0 0 0 0,1 1-1 0 0,-2-1 1 0 0,0 0 0 0 0,-1 0 0 0 0,-1-8 13 0 0,1 11 41 0 0,-1 0 1 0 0,0 1 0 0 0,-1-1-1 0 0,0 1 1 0 0,0 0-1 0 0,-1 0 1 0 0,0 0 0 0 0,0 0-1 0 0,-1 1 1 0 0,-1-1-1 0 0,-2-2-41 0 0,4 6 55 0 0,0 1-1 0 0,-1-1 1 0 0,0 1-1 0 0,1 1 0 0 0,-1-1 1 0 0,-1 1-1 0 0,1-1 0 0 0,0 2 1 0 0,-1-1-1 0 0,-4-1-54 0 0,-8-2 170 0 0,-1 0-1 0 0,-14-1-169 0 0,4 1 50 0 0,18 4-64 0 0,-1 1 1 0 0,1 0 0 0 0,-1 0-1 0 0,0 2 1 0 0,1-1-1 0 0,-7 2 14 0 0,7 0-560 0 0,0-1-1 0 0,0-1 0 0 0,0 0 0 0 0,0 0 1 0 0,1-1-1 0 0,-10-2 561 0 0,9-4-8348 0 0,-3-6 3868 0 0,7 0 1998 0 0</inkml:trace>
  <inkml:trace contextRef="#ctx0" brushRef="#br0" timeOffset="20963.284">9091 8340 1576 0 0,'-23'10'1517'0'0,"1"0"-1"0"0,0 2 0 0 0,1 0 0 0 0,0 2-1516 0 0,2-1 303 0 0,2 1 0 0 0,0 1-1 0 0,0 0 1 0 0,2 1-1 0 0,0 1 1 0 0,1 0-1 0 0,-2 4-302 0 0,6-7 166 0 0,0 0-1 0 0,1 0 0 0 0,1 1 0 0 0,0 1 0 0 0,1-1 0 0 0,0 1 1 0 0,-3 16-166 0 0,9-31 16 0 0,1 0 1 0 0,0 1-1 0 0,-1-1 1 0 0,1 0-1 0 0,0 1 1 0 0,0-1-1 0 0,0 1 1 0 0,0-1-1 0 0,0 1 1 0 0,0-1-1 0 0,1 0 1 0 0,-1 1-1 0 0,0-1 0 0 0,1 1 1 0 0,-1-1-1 0 0,1 0 1 0 0,-1 1-1 0 0,1-1 1 0 0,0 0-1 0 0,-1 0 1 0 0,1 0-1 0 0,0 1 1 0 0,1-1-17 0 0,-1 1 22 0 0,1-1-1 0 0,1 1 1 0 0,-1-1 0 0 0,0 1-1 0 0,0-1 1 0 0,1 0 0 0 0,-1 0-1 0 0,0 0 1 0 0,1 0 0 0 0,-1 0 0 0 0,1-1-1 0 0,1 1-21 0 0,5 0 46 0 0,0 0-1 0 0,0 0 1 0 0,0-1-1 0 0,0-1 0 0 0,0 1 1 0 0,0-1-1 0 0,2-1-45 0 0,49-11 456 0 0,17 2-456 0 0,-57 8 53 0 0,1 2 0 0 0,0 1 0 0 0,-1 1 1 0 0,1 0-1 0 0,15 4-53 0 0,-33-5 32 0 0,0 1 0 0 0,0 0 0 0 0,1 0 0 0 0,-1 0 1 0 0,0 0-1 0 0,0 0 0 0 0,0 1 0 0 0,-1-1 0 0 0,1 1 1 0 0,0 0-1 0 0,-1 0 0 0 0,1 0 0 0 0,-1 0 0 0 0,1 0 0 0 0,-1 0 1 0 0,0 1-1 0 0,0-1 0 0 0,0 1 0 0 0,0 0 0 0 0,1 1-32 0 0,-2 0 155 0 0,0-1 0 0 0,0 1 0 0 0,0-1 0 0 0,0 1 0 0 0,0-1 0 0 0,-1 1 0 0 0,1 0 0 0 0,-1-1 0 0 0,0 1 0 0 0,0-1 0 0 0,-1 1 0 0 0,1 0 0 0 0,-1-1 0 0 0,0 1 0 0 0,0-1 0 0 0,0 1-1 0 0,0-1 1 0 0,-2 3-155 0 0,-5 11 380 0 0,-1 0-1 0 0,0-1 1 0 0,-2 0-1 0 0,0 0 1 0 0,0-2-1 0 0,-2 1 1 0 0,0-1-1 0 0,-11 8-379 0 0,-12 9 308 0 0,-1-2 0 0 0,-36 22-308 0 0,58-42-279 0 0,2 1 0 0 0,-1 1-1 0 0,-6 7 280 0 0,16-17-3571 0 0,4-9-865 0 0,5-17-3440 0 0,-3 18 6476 0 0,2-12-150 0 0</inkml:trace>
  <inkml:trace contextRef="#ctx0" brushRef="#br0" timeOffset="21325.007">9543 8316 2024 0 0,'5'42'2880'0'0,"1"18"-240"0"0,3-1 1 0 0,6 20-2641 0 0,53 203 2326 0 0,7 32-1386 0 0,-42-170-864 0 0,-17-47-3295 0 0,-16-92 2631 0 0,1 15-2413 0 0,-1-19 2803 0 0,0-1 0 0 0,0 1 0 0 0,0-1 0 0 0,0 0-1 0 0,0 1 1 0 0,-1-1 0 0 0,1 1 0 0 0,0-1-1 0 0,0 0 1 0 0,0 1 0 0 0,-1-1 0 0 0,1 0-1 0 0,0 1 1 0 0,-1-1 0 0 0,1 0 0 0 0,0 1-1 0 0,0-1 1 0 0,-1 0 0 0 0,1 0 0 0 0,-1 1-1 0 0,1-1 1 0 0,0 0 0 0 0,-1 0 0 0 0,1 1 198 0 0,-3 1-1954 0 0</inkml:trace>
  <inkml:trace contextRef="#ctx0" brushRef="#br0" timeOffset="21653.708">9541 8588 2192 0 0,'1'-6'269'0'0,"0"1"-1"0"0,0 0 1 0 0,1-1-1 0 0,-1 1 1 0 0,1 0-1 0 0,1 0 1 0 0,-1 0-1 0 0,1 0 1 0 0,0 0-1 0 0,0 1 1 0 0,0-1-1 0 0,1 1 1 0 0,-1 0-1 0 0,1 0 1 0 0,0 0-1 0 0,0 1 0 0 0,1-1 1 0 0,-1 1-1 0 0,1 0 1 0 0,-1 0-1 0 0,1 0 1 0 0,0 1-1 0 0,0 0 1 0 0,0 0-1 0 0,1 0 1 0 0,-1 1-1 0 0,0-1 1 0 0,1 1-1 0 0,5 0-268 0 0,7-2 592 0 0,-1 0 1 0 0,2 2-1 0 0,1 0-592 0 0,-15 1 183 0 0,1 0 0 0 0,-1 1 0 0 0,0-1 0 0 0,1 1 0 0 0,-1 0-1 0 0,0 0 1 0 0,1 1 0 0 0,-1 0 0 0 0,0 0 0 0 0,0 0 0 0 0,0 0 0 0 0,3 3-183 0 0,-7-4 116 0 0,1 1 0 0 0,0 0 0 0 0,-1 0 1 0 0,1-1-1 0 0,-1 1 0 0 0,1 0 0 0 0,-1 0 1 0 0,0 0-1 0 0,0 0 0 0 0,0 1 0 0 0,0-1 1 0 0,0 0-1 0 0,-1 0 0 0 0,1 1 0 0 0,-1-1 1 0 0,1 0-1 0 0,-1 1 0 0 0,0-1 1 0 0,0 0-1 0 0,0 1 0 0 0,0-1 0 0 0,0 0 1 0 0,-1 1-1 0 0,1-1 0 0 0,-1 0 0 0 0,1 1 1 0 0,-1-1-117 0 0,-2 9 275 0 0,-1-1 0 0 0,0 0 1 0 0,0 0-1 0 0,-1 0 0 0 0,-3 5-275 0 0,-74 112 492 0 0,28-47-416 0 0,47-68-347 0 0,-20 26-32 0 0,5-18-4233 0 0,22-20 4240 0 0,0 0 1 0 0,-1 1-1 0 0,1-1 0 0 0,0 0 1 0 0,-1 0-1 0 0,1 0 0 0 0,0 0 1 0 0,-1 0-1 0 0,1 0 1 0 0,0 0-1 0 0,-1 0 0 0 0,1 0 1 0 0,0 0-1 0 0,0 0 0 0 0,-1 0 1 0 0,1 0-1 0 0,0 0 0 0 0,-1 0 1 0 0,1 0-1 0 0,0 0 0 0 0,-1 0 1 0 0,1 0-1 0 0,0-1 0 0 0,-1 1 1 0 0,1 0-1 0 0,0 0 1 0 0,0 0-1 0 0,-1 0 0 0 0,1-1 296 0 0,-8-10-3130 0 0,7 11 2857 0 0,-3-11-1665 0 0</inkml:trace>
  <inkml:trace contextRef="#ctx0" brushRef="#br0" timeOffset="21989.012">10052 8495 3033 0 0,'-4'8'2396'0'0,"3"-7"-2180"0"0,1 1-1 0 0,0-1 1 0 0,-1 0-1 0 0,1 0 1 0 0,-1 1-1 0 0,1-1 0 0 0,-1 0 1 0 0,1 0-1 0 0,-1 0 1 0 0,0 0-1 0 0,0 0 1 0 0,0 0-1 0 0,0 0 1 0 0,1 0-1 0 0,-1 0 0 0 0,0 0 1 0 0,0-1-1 0 0,-1 1 1 0 0,1 0-1 0 0,0-1 1 0 0,0 1-1 0 0,0-1 1 0 0,0 1-1 0 0,-1-1 0 0 0,1 1 1 0 0,0-1-1 0 0,0 0 1 0 0,-1 0-1 0 0,0 1-215 0 0,0-1 115 0 0,-1 0-1 0 0,0 1 1 0 0,0-1-1 0 0,1 1 1 0 0,-1 0 0 0 0,1 0-1 0 0,-1 0 1 0 0,1 0-1 0 0,-1 0 1 0 0,1 1-1 0 0,0-1 1 0 0,0 1-1 0 0,-1 0 1 0 0,1-1 0 0 0,0 1-1 0 0,0 0 1 0 0,1 0-1 0 0,-2 1-114 0 0,-5 7 116 0 0,1 0-1 0 0,0 1 1 0 0,-2 5-116 0 0,2-5 34 0 0,-3 5 20 0 0,1 1-1 0 0,1 0 1 0 0,1 1-1 0 0,0 0 1 0 0,1 1-54 0 0,3-8-14 0 0,0 0 1 0 0,1 1-1 0 0,0-1 1 0 0,1 1-1 0 0,0-1 0 0 0,1 1 1 0 0,0-1-1 0 0,2 12 14 0 0,-2-21-16 0 0,0-1 0 0 0,0 0 0 0 0,0 1 0 0 0,1-1-1 0 0,-1 1 1 0 0,1-1 0 0 0,-1 0 0 0 0,1 1 0 0 0,-1-1 0 0 0,1 0 0 0 0,0 0-1 0 0,-1 0 1 0 0,1 1 0 0 0,0-1 0 0 0,0 0 0 0 0,0 0 0 0 0,0 0 0 0 0,0 0-1 0 0,0 0 17 0 0,0-1-26 0 0,0 1-1 0 0,0-1 1 0 0,0 0-1 0 0,0 0 0 0 0,0 1 1 0 0,0-1-1 0 0,0 0 1 0 0,0 0-1 0 0,0 0 0 0 0,0 0 1 0 0,0 0-1 0 0,0 0 0 0 0,0 0 1 0 0,0-1-1 0 0,0 1 1 0 0,0 0-1 0 0,0 0 0 0 0,0-1 1 0 0,0 1-1 0 0,0-1 27 0 0,4-1-92 0 0,0-1-1 0 0,-1 0 1 0 0,1 0-1 0 0,-1 0 1 0 0,0-1-1 0 0,0 0 1 0 0,0 0-1 0 0,1-2 93 0 0,11-13-47 0 0,-1-2 0 0 0,-1 0 0 0 0,-1 0 0 0 0,5-13 47 0 0,38-94-138 0 0,-50 113 132 0 0,-3 6 242 0 0,-1 1 0 0 0,0-1 0 0 0,-1 1 0 0 0,0-1 0 0 0,0 0-1 0 0,-1 1 1 0 0,0-1 0 0 0,0 0 0 0 0,-1 1 0 0 0,-2-7-236 0 0,18 64 1489 0 0,2-1 0 0 0,10 19-1489 0 0,2-17 769 0 0,-5-9-455 0 0,0-4-103 0 0,-20-32-212 0 0,1 1 1 0 0,-1 0-1 0 0,0 1 1 0 0,-1-1-1 0 0,1 1 1 0 0,-1-1-1 0 0,-1 1 1 0 0,2 6 0 0 0,5 10-922 0 0,-1-16-1756 0 0,-8-6 2448 0 0,1-1 0 0 0,-1 0 0 0 0,1 0 0 0 0,-1 0 0 0 0,0 0 0 0 0,1 0 0 0 0,-1 0 0 0 0,1 0 0 0 0,-1 0 0 0 0,0 0 0 0 0,1 0 0 0 0,-1 0 0 0 0,0-1 0 0 0,1 1 0 0 0,-1 0 0 0 0,1 0 0 0 0,-1 0 0 0 0,0 0 0 0 0,1 0 0 0 0,-1-1 0 0 0,0 1 0 0 0,1 0 0 0 0,-1 0 0 0 0,0-1 0 0 0,0 1 0 0 0,1 0 0 0 0,-1-1 230 0 0,1-3-4477 0 0,-2-6 2937 0 0,0 5 480 0 0,0-16-1040 0 0</inkml:trace>
  <inkml:trace contextRef="#ctx0" brushRef="#br0" timeOffset="22346.252">10416 8463 272 0 0,'-1'6'6013'0'0,"0"12"-3393"0"0,2 37 2603 0 0,3 10-5223 0 0,3-6 1261 0 0,3 1 0 0 0,3-1-1261 0 0,-12-53-29 0 0,1-1 0 0 0,0 1 0 0 0,0-1 0 0 0,0 1-1 0 0,0-1 1 0 0,1 0 0 0 0,0 0 0 0 0,3 3 29 0 0,-5-6-280 0 0,1 0 1 0 0,-1-1 0 0 0,0 1 0 0 0,1-1-1 0 0,0 1 1 0 0,-1-1 0 0 0,1 1-1 0 0,0-1 1 0 0,0 0 0 0 0,0 0-1 0 0,0 0 1 0 0,0 0 0 0 0,0 0 0 0 0,0 0-1 0 0,0-1 1 0 0,0 1 0 0 0,0-1-1 0 0,0 1 1 0 0,1-1 0 0 0,-1 0-1 0 0,0 0 1 0 0,0 0 0 0 0,3 0 279 0 0,-5 0-225 0 0,1 0 0 0 0,0-1 0 0 0,-1 1 0 0 0,1 0 0 0 0,-1 0 0 0 0,1-1 0 0 0,0 1 0 0 0,-1 0 0 0 0,1-1 1 0 0,-1 1-1 0 0,1 0 0 0 0,-1-1 0 0 0,1 1 0 0 0,-1-1 0 0 0,1 1 0 0 0,-1-1 0 0 0,1 1 0 0 0,-1-1 0 0 0,0 0 0 0 0,1 1 0 0 0,-1-1 0 0 0,0 1 1 0 0,0-1-1 0 0,1 0 0 0 0,-1 1 0 0 0,0-1 0 0 0,0 0 0 0 0,0 1 0 0 0,0-1 0 0 0,0 0 0 0 0,0 1 0 0 0,0-1 0 0 0,0 0 0 0 0,0 1 0 0 0,0-1 1 0 0,0 0-1 0 0,0 1 0 0 0,0-1 225 0 0,0-2-218 0 0,1-10-1002 0 0</inkml:trace>
  <inkml:trace contextRef="#ctx0" brushRef="#br0" timeOffset="22708.008">10624 8532 8 0 0,'-1'11'5'0'0,"1"-10"30"0"0,0 0 0 0 0,0 1 0 0 0,-1-1 0 0 0,1 1-1 0 0,1-1 1 0 0,-1 0 0 0 0,0 1 0 0 0,0-1-1 0 0,0 1 1 0 0,1-1 0 0 0,-1 0 0 0 0,1 1-1 0 0,-1-1 1 0 0,1 1-35 0 0,-1-2 42 0 0,0 0 0 0 0,1 0 0 0 0,-1 0 0 0 0,0 0 0 0 0,0 1 0 0 0,0-1 0 0 0,0 0 0 0 0,1 0 0 0 0,-1 0 0 0 0,0 0 0 0 0,0 0 0 0 0,0 1 0 0 0,0-1 0 0 0,0 0 0 0 0,0 0 0 0 0,0 0 0 0 0,1 1 0 0 0,-1-1 0 0 0,0 0 0 0 0,0 0 0 0 0,0 0 0 0 0,0 1 0 0 0,0-1 1 0 0,0 0-1 0 0,0 0 0 0 0,0 0 0 0 0,0 1 0 0 0,0-1 0 0 0,0 0 0 0 0,0 0 0 0 0,0 0 0 0 0,0 1 0 0 0,0-1 0 0 0,0 0 0 0 0,-1 0 0 0 0,1 0 0 0 0,0 0 0 0 0,0 1 0 0 0,0-1 0 0 0,0 0 0 0 0,0 0 0 0 0,0 0 0 0 0,0 0 0 0 0,-1 1 0 0 0,1-1 0 0 0,0 0-42 0 0,2 3 685 0 0,4 3-662 0 0,-6-9-1578 0 0,3-8-23 0 0,1 8 1578 0 0</inkml:trace>
  <inkml:trace contextRef="#ctx0" brushRef="#br0" timeOffset="23097.108">10741 8519 1032 0 0,'-1'0'254'0'0,"0"-1"0"0"0,1 1 0 0 0,-1 0 0 0 0,0 0 0 0 0,0 0 0 0 0,0 1 0 0 0,0-1 0 0 0,1 0-1 0 0,-1 0 1 0 0,0 0 0 0 0,0 1 0 0 0,1-1 0 0 0,-1 0 0 0 0,0 1 0 0 0,0-1 0 0 0,1 0 0 0 0,-1 1 0 0 0,0-1 0 0 0,1 1-1 0 0,-1-1 1 0 0,1 1 0 0 0,-1-1 0 0 0,0 1 0 0 0,1 0 0 0 0,-1-1 0 0 0,1 1 0 0 0,0 0 0 0 0,-1-1 0 0 0,1 1-254 0 0,-1 1 280 0 0,1 0-1 0 0,0-1 1 0 0,0 1 0 0 0,0 0 0 0 0,0-1 0 0 0,0 1 0 0 0,0 0 0 0 0,0 0 0 0 0,1-1 0 0 0,-1 1 0 0 0,0 0 0 0 0,1-1-1 0 0,0 2-279 0 0,3 6 446 0 0,1 1-1 0 0,-1-1 1 0 0,2 0-1 0 0,1 2-445 0 0,-2-4 234 0 0,0 0 1 0 0,0 0-1 0 0,1 0 0 0 0,0-1 0 0 0,0 1 1 0 0,1-1-1 0 0,-1-1 0 0 0,1 1 0 0 0,7 2-234 0 0,-11-6 63 0 0,0-1 1 0 0,0 1-1 0 0,0-1 1 0 0,0 0-1 0 0,0 0 0 0 0,0 0 1 0 0,0-1-1 0 0,0 1 0 0 0,1-1 1 0 0,-1 0-1 0 0,0 0 0 0 0,0 0 1 0 0,1 0-1 0 0,-1 0 0 0 0,0-1 1 0 0,0 1-1 0 0,0-1 0 0 0,0 0 1 0 0,1 0-1 0 0,-1 0 0 0 0,0-1 1 0 0,-1 1-1 0 0,1-1 0 0 0,0 1 1 0 0,0-1-1 0 0,-1 0 0 0 0,3-2-63 0 0,3-3 19 0 0,-1 0-1 0 0,0-1 0 0 0,0 0 0 0 0,-1 0 1 0 0,0-1-1 0 0,-1 1 0 0 0,0-1 0 0 0,0-1 1 0 0,-1 1-1 0 0,0 0 0 0 0,0-2-18 0 0,1-4-2 0 0,0-1 0 0 0,-1 1 0 0 0,-1-1 0 0 0,-1 0 0 0 0,0 0-1 0 0,0-12 3 0 0,-2 24 13 0 0,0 1-1 0 0,0-1 0 0 0,-1 1 1 0 0,1-1-1 0 0,-1 1 0 0 0,1-1 0 0 0,-1 1 1 0 0,0-1-1 0 0,-1 1 0 0 0,1 0 0 0 0,0-1-12 0 0,0 3 22 0 0,0 0 0 0 0,0 0-1 0 0,0 0 1 0 0,0 0-1 0 0,0 0 1 0 0,0 0 0 0 0,0 0-1 0 0,0 1 1 0 0,0-1-1 0 0,-1 0 1 0 0,1 1 0 0 0,0-1-1 0 0,0 0 1 0 0,-1 1-1 0 0,1 0 1 0 0,0-1 0 0 0,-1 1-1 0 0,1 0 1 0 0,0 0-1 0 0,-1-1 1 0 0,1 1 0 0 0,-1 0-1 0 0,1 0 1 0 0,0 1 0 0 0,-1-1-1 0 0,1 0 1 0 0,0 0-1 0 0,-1 1 1 0 0,1-1-22 0 0,-9 2 7 0 0,1 1 0 0 0,1-1 0 0 0,-1 2 0 0 0,0-1 0 0 0,1 1 0 0 0,0 0 0 0 0,0 1 0 0 0,0 0 0 0 0,0 0 0 0 0,1 1 0 0 0,0 0 0 0 0,0 0 0 0 0,0 0 1 0 0,1 1-1 0 0,0 0 0 0 0,0 1 0 0 0,1-1 0 0 0,-1 2-7 0 0,-4 6 13 0 0,0 1 1 0 0,0 0-1 0 0,2 1 1 0 0,0 0-1 0 0,1 0 1 0 0,0 1-1 0 0,2 0 1 0 0,-1 2-14 0 0,4-9 43 0 0,0 0 0 0 0,1 0 0 0 0,0 0-1 0 0,1 0 1 0 0,0 0 0 0 0,1 0 0 0 0,0 1 0 0 0,0-1 0 0 0,1 0-1 0 0,1 0 1 0 0,0-1 0 0 0,1 1 0 0 0,0 0 0 0 0,1 1-43 0 0,-3-6 70 0 0,1 0 1 0 0,0-1 0 0 0,1 1-1 0 0,-1 0 1 0 0,1-1-1 0 0,0 0 1 0 0,0 0 0 0 0,1 0-1 0 0,0 0 1 0 0,0-1 0 0 0,0 0-1 0 0,0 0 1 0 0,0 0-1 0 0,1-1 1 0 0,0 1 0 0 0,0-1-1 0 0,0-1 1 0 0,0 1-1 0 0,1-1-70 0 0,-2 1 92 0 0,1-2-1 0 0,-1 1 0 0 0,1-1 0 0 0,-1 1 0 0 0,1-1 0 0 0,0-1 0 0 0,0 1 0 0 0,-1-1 1 0 0,1 0-1 0 0,0-1 0 0 0,0 1 0 0 0,3-2-91 0 0,23-4 385 0 0,-19 4-286 0 0,-1 0-1 0 0,0-1 1 0 0,-1 0 0 0 0,1-1 0 0 0,5-3-99 0 0,-4 2-86 0 0,0-1 0 0 0,-1-1 1 0 0,0 0-1 0 0,0-1 0 0 0,-1 0 0 0 0,0 0 1 0 0,5-7 85 0 0,-13 12 197 0 0,11-13-3360 0 0,-13 15 2614 0 0,-1-1-1 0 0,1 1 1 0 0,-1 0-1 0 0,0-1 1 0 0,0 1 0 0 0,1-1-1 0 0,-1 1 1 0 0,0 0-1 0 0,0-1 1 0 0,0 1 0 0 0,0-1-1 0 0,-1 1 1 0 0,1 0-1 0 0,0-1 1 0 0,-1 1 0 0 0,1-1-1 0 0,0 1 1 0 0,-1 0-1 0 0,0-1 1 0 0,1 1 0 0 0,-1 0-1 0 0,0-1 550 0 0,-7-16-6656 0 0</inkml:trace>
  <inkml:trace contextRef="#ctx0" brushRef="#br0" timeOffset="18129.029">5413 8745 4129 0 0,'9'1'4384'0'0,"14"-4"-2322"0"0,-14 2-1068 0 0,53-10 883 0 0,-43 7-1503 0 0,-1 0-1 0 0,1 2 1 0 0,1 0-374 0 0,25-3 565 0 0,0-1-1 0 0,28-8-564 0 0,9-2-1885 0 0,-75 14-2142 0 0,-13-1-2465 0 0,-2 0 3357 0 0,0-1 3418 0 0,1-2-715 0 0</inkml:trace>
  <inkml:trace contextRef="#ctx0" brushRef="#br0" timeOffset="18476.911">5496 8944 64 0 0,'-1'1'134'0'0,"1"-1"0"0"0,-1 1 0 0 0,1-1 1 0 0,-1 1-1 0 0,1 0 0 0 0,-1-1 0 0 0,1 1 0 0 0,0-1 0 0 0,-1 1 0 0 0,1 0 1 0 0,0-1-1 0 0,-1 1 0 0 0,1 0 0 0 0,0 0 0 0 0,0-1 0 0 0,0 1 1 0 0,0 0-1 0 0,0-1 0 0 0,0 1 0 0 0,0 0 0 0 0,0 0 0 0 0,0-1 0 0 0,0 1 1 0 0,0 0-1 0 0,0 0 0 0 0,0-1 0 0 0,0 1 0 0 0,1 0 0 0 0,-1-1 0 0 0,0 1 1 0 0,1 0-1 0 0,-1-1 0 0 0,0 1 0 0 0,1-1 0 0 0,-1 1 0 0 0,1 0 0 0 0,-1-1 1 0 0,1 1-1 0 0,-1-1 0 0 0,1 1 0 0 0,-1-1 0 0 0,1 1 0 0 0,0-1 1 0 0,-1 0-1 0 0,1 1 0 0 0,-1-1 0 0 0,1 0 0 0 0,0 0 0 0 0,0 1-134 0 0,2 0 332 0 0,0 1 0 0 0,0-1-1 0 0,0 0 1 0 0,0 0 0 0 0,0 0-1 0 0,0 0 1 0 0,1 0 0 0 0,-1-1-1 0 0,0 1 1 0 0,4-1-332 0 0,21-3 1251 0 0,1 0 1 0 0,-1-2-1 0 0,0-2 0 0 0,16-5-1251 0 0,-22 4 230 0 0,0 0 0 0 0,0-2 0 0 0,-1 0 0 0 0,0-1 0 0 0,15-12-230 0 0,-8 7-940 0 0,3-2-3604 0 0,-29 16 3910 0 0,0 1 0 0 0,-1-1 0 0 0,1 0 0 0 0,-1 1 0 0 0,1-1-1 0 0,-1 0 1 0 0,0 0 0 0 0,1 0 0 0 0,-1 0 0 0 0,0-1 0 0 0,0 1-1 0 0,-1 0 1 0 0,1 0 0 0 0,0-2 634 0 0,2-9-1739 0 0</inkml:trace>
  <inkml:trace contextRef="#ctx0" brushRef="#br0" timeOffset="18829.303">5876 8559 8 0 0,'73'35'1284'0'0,"-48"-22"2587"0"0,0-1 0 0 0,17 5-3871 0 0,-38-16 181 0 0,-1 0 1 0 0,1 0-1 0 0,-1 1 1 0 0,0-1-1 0 0,1 1 0 0 0,-1 0 1 0 0,0 0-1 0 0,0 0 1 0 0,0 0-1 0 0,0 1 0 0 0,-1-1 1 0 0,1 1-1 0 0,-1-1 1 0 0,1 1-1 0 0,-1 0 1 0 0,0 0-1 0 0,0 0 0 0 0,-1 0 1 0 0,1 1-1 0 0,0-1 1 0 0,-1 0-1 0 0,0 1 0 0 0,0-1 1 0 0,0 1-1 0 0,0-1 1 0 0,0 1-1 0 0,-1 0 0 0 0,0-1 1 0 0,0 1-1 0 0,0 0 1 0 0,0-1-1 0 0,0 1 1 0 0,-1 0-1 0 0,0 1-181 0 0,-3 12 236 0 0,0 0 1 0 0,-1-1-1 0 0,-1 1 0 0 0,-1-1 1 0 0,-7 12-237 0 0,8-16 105 0 0,-8 16 32 0 0,-1 0 0 0 0,-1 0 0 0 0,-12 12-137 0 0,10-12-862 0 0,12-15-2231 0 0,4-13-2654 0 0,-1-9 1367 0 0,3 8 3606 0 0,-3-7-1262 0 0</inkml:trace>
  <inkml:trace contextRef="#ctx0" brushRef="#br0" timeOffset="19191.226">6611 8487 2192 0 0,'10'25'2737'0'0,"-4"-14"-2277"0"0,-1 1 1 0 0,-1 0-1 0 0,0 0 0 0 0,-1 0 1 0 0,-1 0-1 0 0,1 4-460 0 0,34 249 1234 0 0,-36-260-1366 0 0,4 31-1669 0 0,-8-16-2869 0 0,3-20 4623 0 0,0 0 0 0 0,0 0 0 0 0,-1 1-1 0 0,1-1 1 0 0,0 0 0 0 0,0 0 0 0 0,0 0 0 0 0,-1 0 0 0 0,1 0 0 0 0,0 1 0 0 0,0-1 0 0 0,0 0 0 0 0,-1 0-1 0 0,1 0 1 0 0,0 0 0 0 0,0 0 0 0 0,-1 0 0 0 0,1 0 0 0 0,0 0 0 0 0,0 0 0 0 0,-1 0 0 0 0,1 0-1 0 0,0 0 1 0 0,0 0 0 0 0,0 0 0 0 0,-1 0 0 0 0,1 0 0 0 0,0 0 0 0 0,0 0 0 0 0,-1 0 0 0 0,1-1 0 0 0,0 1-1 0 0,0 0 1 0 0,0 0 0 0 0,-1 0 0 0 0,1 0 0 0 0,0 0 0 0 0,0-1 0 0 0,0 1 0 0 0,0 0 0 0 0,-1 0 0 0 0,1 0-1 0 0,0-1 1 0 0,0 1 47 0 0,-1 0-126 0 0,-2-3 11 0 0</inkml:trace>
  <inkml:trace contextRef="#ctx0" brushRef="#br0" timeOffset="19537.256">6659 8811 256 0 0,'0'-8'807'0'0,"1"0"1"0"0,0 0-1 0 0,0-1 0 0 0,1 1 1 0 0,0 0-1 0 0,0 0 0 0 0,1 0 1 0 0,0 1-1 0 0,1-2-807 0 0,3-3 607 0 0,-1 0 0 0 0,2 0 0 0 0,0 1 0 0 0,0 0 0 0 0,5-4-607 0 0,5-4 373 0 0,1 0-1 0 0,1 2 1 0 0,1 0-1 0 0,0 2 1 0 0,16-9-373 0 0,-32 21 40 0 0,0 0 0 0 0,0 0 0 0 0,1 0 0 0 0,-1 1 0 0 0,1 0 0 0 0,0 1 0 0 0,-1-1 0 0 0,1 1 0 0 0,0 0 1 0 0,0 0-1 0 0,0 1 0 0 0,0-1 0 0 0,0 2-40 0 0,-2-1 50 0 0,0 0-1 0 0,0 1 1 0 0,0 0 0 0 0,-1 0 0 0 0,1 0 0 0 0,0 1 0 0 0,-1-1-1 0 0,1 1 1 0 0,-1 0 0 0 0,1 0 0 0 0,-1 0 0 0 0,0 0 0 0 0,0 0 0 0 0,0 1-1 0 0,0-1 1 0 0,0 1 0 0 0,0 0 0 0 0,-1 0 0 0 0,0 0 0 0 0,1 1-50 0 0,2 4 127 0 0,0 0 0 0 0,-1 0 0 0 0,0 0 0 0 0,-1 1 0 0 0,0-1 0 0 0,0 1 0 0 0,-1 0 0 0 0,0 0 0 0 0,1 4-127 0 0,0 16 373 0 0,-2 1 0 0 0,0 8-373 0 0,0 18 263 0 0,-1-32-262 0 0,-1 16 276 0 0,1-38-480 0 0,1 0 1 0 0,-1 0 0 0 0,0 0 0 0 0,0 0-1 0 0,1 0 1 0 0,-1 0 0 0 0,1 0 0 0 0,0 0-1 0 0,0 0 1 0 0,0 0 0 0 0,-1-1 0 0 0,2 1-1 0 0,-1 0 1 0 0,0 0 202 0 0,0-9-7465 0 0,-3-10 4093 0 0,-4-1 1306 0 0,7 2 1441 0 0</inkml:trace>
  <inkml:trace contextRef="#ctx0" brushRef="#br0" timeOffset="19889.941">7223 8519 736 0 0,'1'4'2730'0'0,"1"11"-1663"0"0,4 15 20 0 0,0-1 0 0 0,3 1 0 0 0,0-1 0 0 0,2-1-1 0 0,6 12-1086 0 0,36 84 1703 0 0,-51-121-1606 0 0,-1 0 0 0 0,1 0-1 0 0,-1 0 1 0 0,1 0-1 0 0,0 0 1 0 0,0-1-1 0 0,0 1 1 0 0,0-1-1 0 0,1 1 1 0 0,-1-1-1 0 0,1 0 1 0 0,0 1-97 0 0,-2-3 36 0 0,1 1 0 0 0,-1-1 0 0 0,0 1 0 0 0,0-1 0 0 0,0 0 0 0 0,0 0 0 0 0,0 0 0 0 0,1 0 0 0 0,-1 1 0 0 0,0-1 0 0 0,0-1 0 0 0,0 1 1 0 0,1 0-1 0 0,-1 0 0 0 0,0 0 0 0 0,0-1 0 0 0,0 1 0 0 0,0 0 0 0 0,0-1 0 0 0,0 1 0 0 0,0-1 0 0 0,0 0 0 0 0,0 1 0 0 0,0-1 0 0 0,0 0 0 0 0,0 1 0 0 0,0-1 1 0 0,0 0-1 0 0,0 0 0 0 0,0 0 0 0 0,-1 0 0 0 0,1 0 0 0 0,0 0 0 0 0,-1 0 0 0 0,1 0 0 0 0,-1 0-36 0 0,22-34 49 0 0,-2 0 0 0 0,-2-1 1 0 0,-1-1-1 0 0,5-19-49 0 0,-11 29-184 0 0,5-12 22 0 0,-1-1-1 0 0,-2-1 0 0 0,-1 0 1 0 0,-3 0-1 0 0,3-28 163 0 0,-12 38 2195 0 0,2 70-1714 0 0,2 0 0 0 0,2-1 0 0 0,9 29-481 0 0,-6-24 200 0 0,1 6 341 0 0,-3 2 1 0 0,0 35-542 0 0,-5-59 10 0 0,1 0-1 0 0,1 0 1 0 0,3 9-10 0 0,-6-34-2574 0 0,-1-4-192 0 0,-3-10-2655 0 0,-2-16-165 0 0,2 9 3664 0 0</inkml:trace>
  <inkml:trace contextRef="#ctx0" brushRef="#br0" timeOffset="20255.887">7827 8277 1560 0 0,'0'8'6211'0'0,"3"15"-3464"0"0,-3-17-2349 0 0,23 144 2408 0 0,-11-78-389 0 0,1 38-2417 0 0,-9-57 442 0 0,-2 0-490 0 0,3 1 0 0 0,8 33 48 0 0,-8-72-1311 0 0,-5-15 1133 0 0,-1 1-1 0 0,1-1 0 0 0,0 0 0 0 0,0 0 0 0 0,0 1 1 0 0,0-1-1 0 0,0 0 0 0 0,0 0 0 0 0,0 1 1 0 0,1-1-1 0 0,-1 0 0 0 0,0 0 0 0 0,0 0 0 0 0,0 1 1 0 0,0-1-1 0 0,0 0 0 0 0,0 0 0 0 0,0 1 0 0 0,0-1 1 0 0,1 0-1 0 0,-1 0 0 0 0,0 0 0 0 0,0 1 1 0 0,0-1-1 0 0,0 0 0 0 0,1 0 0 0 0,-1 0 0 0 0,0 0 1 0 0,0 0-1 0 0,0 1 0 0 0,1-1 0 0 0,-1 0 0 0 0,0 0 1 0 0,0 0-1 0 0,1 0 0 0 0,-1 0 0 0 0,0 0 1 0 0,0 0-1 0 0,1 0 179 0 0,-3-8-5336 0 0,0 6 4254 0 0,4-6-694 0 0</inkml:trace>
  <inkml:trace contextRef="#ctx0" brushRef="#br0" timeOffset="20605.321">8056 8316 784 0 0,'11'67'11794'0'0,"4"6"-11794"0"0,-2-11 4414 0 0,2 27-4414 0 0,-10-45 647 0 0,3 32 1317 0 0,-1 50-1964 0 0,-7-125-51 0 0,0 15 92 0 0,1 0-1 0 0,0-1 1 0 0,0 1 0 0 0,3 4-41 0 0,8 12-4245 0 0,-4-23-7678 0 0,-3-9 9990 0 0,-5-2 327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5457 0 0,'-2'0'545'0'0,"-4"-1"783"0"0,-1 0-1 0 0,1 0 1 0 0,0 1 0 0 0,-1 0-1 0 0,-2 0-1327 0 0,8 0 39 0 0,0 0 0 0 0,1 0 0 0 0,-1 0 0 0 0,0 0 0 0 0,0 1 0 0 0,0-1 0 0 0,0 0 0 0 0,1 0 1 0 0,-1 1-1 0 0,0-1 0 0 0,0 0 0 0 0,1 1 0 0 0,-1-1 0 0 0,0 1 0 0 0,0-1 0 0 0,1 1 0 0 0,-1-1 0 0 0,1 1 0 0 0,-1-1 0 0 0,0 1 0 0 0,1 0 0 0 0,-1-1 0 0 0,1 1 0 0 0,-1 0 0 0 0,1 0 0 0 0,0-1 0 0 0,-1 1 0 0 0,1 0 0 0 0,0 0 0 0 0,-1 0 0 0 0,1-1 0 0 0,0 1 0 0 0,0 0 0 0 0,0 0 0 0 0,0 0 0 0 0,0 0 0 0 0,0 0 0 0 0,0-1 0 0 0,0 1 0 0 0,0 0 0 0 0,0 1-39 0 0,10 86 948 0 0,-2 87-948 0 0,-5-70 838 0 0,7 21-838 0 0,-8-105 178 0 0,-3-16-82 0 0,1 0-1 0 0,0 0 1 0 0,1 0 0 0 0,-1 0 0 0 0,1 0-1 0 0,0 0 1 0 0,1 0 0 0 0,-1 0 0 0 0,1 0 0 0 0,0 0-1 0 0,0-1 1 0 0,2 4-96 0 0,-3-7 14 0 0,0-1 1 0 0,0 1-1 0 0,0-1 0 0 0,0 1 0 0 0,0-1 0 0 0,0 0 1 0 0,0 1-1 0 0,0-1 0 0 0,1 0 0 0 0,-1 0 1 0 0,0 0-1 0 0,0 0 0 0 0,0 0 0 0 0,0 0 1 0 0,1 0-1 0 0,-1 0 0 0 0,0 0 0 0 0,0 0 1 0 0,0-1-1 0 0,0 1 0 0 0,0 0 0 0 0,1-1 1 0 0,-1 1-1 0 0,0-1 0 0 0,0 1 0 0 0,0-1 1 0 0,0 0-1 0 0,0 1 0 0 0,0-1 0 0 0,0-1-14 0 0,28-23 65 0 0,-7 0-392 0 0,-13 13-144 0 0,2 0-1 0 0,-1 1 1 0 0,5-2 471 0 0,-11 9-99 0 0,0 1 0 0 0,1 0 1 0 0,0 0-1 0 0,-1 0 0 0 0,1 1 1 0 0,0-1-1 0 0,0 1 0 0 0,0 1 0 0 0,1-1 1 0 0,-1 1-1 0 0,2-1 99 0 0,-5 3-31 0 0,-1-1 0 0 0,0 1 0 0 0,0 0 0 0 0,0-1 0 0 0,0 1 0 0 0,1 0 0 0 0,-1 0 0 0 0,0 0 0 0 0,-1 0 0 0 0,1 0 0 0 0,0 0 0 0 0,0 0 0 0 0,0 0 0 0 0,-1 0 0 0 0,1 1 0 0 0,0-1 0 0 0,-1 0 0 0 0,1 0 0 0 0,-1 1 0 0 0,0-1 0 0 0,1 0 0 0 0,-1 1 31 0 0,13 35 75 0 0,-7-6 274 0 0,-1 0 0 0 0,-1 0 1 0 0,-2 1-1 0 0,-1-1 0 0 0,-1 1 0 0 0,-5 29-349 0 0,4-53 44 0 0,-1 1 0 0 0,0-1-1 0 0,-1 0 1 0 0,0 0 0 0 0,0 0 0 0 0,-1 0-1 0 0,0-1 1 0 0,-2 3-44 0 0,-10 23-4215 0 0,16-33 4067 0 0,0 0-1 0 0,0 1 0 0 0,0-1 0 0 0,0 0 0 0 0,-1 0 0 0 0,1 1 1 0 0,0-1-1 0 0,0 0 0 0 0,0 1 0 0 0,0-1 0 0 0,0 0 1 0 0,-1 0-1 0 0,1 1 0 0 0,0-1 0 0 0,0 0 0 0 0,0 0 0 0 0,-1 1 1 0 0,1-1-1 0 0,0 0 0 0 0,-1 0 0 0 0,1 0 0 0 0,0 0 1 0 0,0 1-1 0 0,-1-1 0 0 0,1 0 0 0 0,0 0 0 0 0,-1 0 0 0 0,1 0 1 0 0,0 0-1 0 0,-1 0 0 0 0,1 0 0 0 0,0 0 0 0 0,0 0 1 0 0,-1 0-1 0 0,1 0 0 0 0,0 0 0 0 0,-1 0 0 0 0,1 0 0 0 0,0 0 1 0 0,-1 0-1 0 0,1 0 0 0 0,0 0 0 0 0,-1 0 0 0 0,1-1 0 0 0,0 1 1 0 0,0 0-1 0 0,-1 0 0 0 0,1 0 0 0 0,0 0 0 0 0,0-1 1 0 0,-1 1-1 0 0,1 0 149 0 0,-1-1-331 0 0,-5-2-4161 0 0</inkml:trace>
  <inkml:trace contextRef="#ctx0" brushRef="#br0" timeOffset="353.424">61 174 8018 0 0,'40'5'7944'0'0,"54"-1"-6196"0"0,-73-4-1558 0 0,49-2 533 0 0,-60 1-633 0 0,-1 1 1 0 0,1 0-1 0 0,-1 1 1 0 0,3 0-91 0 0,31 0 204 0 0,-6-2-1286 0 0,25 1 1082 0 0,-29 3-4787 0 0,-1 1-5468 0 0,-15-5 7198 0 0</inkml:trace>
  <inkml:trace contextRef="#ctx0" brushRef="#br0" timeOffset="1198.772">228 1359 3721 0 0,'-1'0'163'0'0,"-40"3"5453"0"0,39-3-5526 0 0,0 1-1 0 0,1-1 1 0 0,-1 1-1 0 0,0-1 1 0 0,0 1-1 0 0,1 0 0 0 0,-1-1 1 0 0,0 1-1 0 0,1 0 1 0 0,-1 0-1 0 0,1 0 1 0 0,-1 1-1 0 0,1-1 0 0 0,0 0 1 0 0,-1 0-1 0 0,1 1 1 0 0,0-1-1 0 0,0 1 1 0 0,0-1-1 0 0,-1 2-89 0 0,0 5 126 0 0,0 0 1 0 0,0 0-1 0 0,1 0 0 0 0,0 0 0 0 0,1 0 1 0 0,0 0-1 0 0,0 0 0 0 0,1 7-126 0 0,0 22 500 0 0,-2 43 1113 0 0,3 0 1 0 0,3 0-1614 0 0,-1-48 247 0 0,1 0-1 0 0,1 0 1 0 0,2-1-1 0 0,1 1 1 0 0,1-2-1 0 0,7 14-246 0 0,-10-30 20 0 0,-2-2 90 0 0,1 0 0 0 0,0 0-1 0 0,0 0 1 0 0,1-1 0 0 0,6 7-110 0 0,-11-16 26 0 0,0 0 1 0 0,0 0 0 0 0,0 0 0 0 0,0 0 0 0 0,1 0 0 0 0,-1 0 0 0 0,1 0-1 0 0,-1-1 1 0 0,1 1 0 0 0,-1-1 0 0 0,1 0 0 0 0,0 0 0 0 0,0 0 0 0 0,0 0-1 0 0,-1 0 1 0 0,1 0 0 0 0,0-1 0 0 0,0 0 0 0 0,0 1 0 0 0,0-1 0 0 0,0 0 0 0 0,0-1-1 0 0,0 1 1 0 0,0 0 0 0 0,0-1 0 0 0,3 0-27 0 0,5-3 8 0 0,1 0 0 0 0,-1-1-1 0 0,0 0 1 0 0,0 0 0 0 0,-1-1 0 0 0,0-1-1 0 0,0 0 1 0 0,0 0 0 0 0,-1-1 0 0 0,0 0-1 0 0,0 0 1 0 0,-1-1 0 0 0,0 0 0 0 0,4-7-8 0 0,-1 0-9 0 0,-1-1 0 0 0,-1 0 0 0 0,-1 0 1 0 0,0 0-1 0 0,-1-1 0 0 0,-1-1 0 0 0,0 1 1 0 0,1-15 8 0 0,-7 31 31 0 0,1 1 1 0 0,-1-1-1 0 0,0 0 1 0 0,0 1 0 0 0,0-1-1 0 0,0 0 1 0 0,0 1-1 0 0,0-1 1 0 0,0 0-1 0 0,-1 0 1 0 0,1 1 0 0 0,-1-1-1 0 0,1 1 1 0 0,-1-1-1 0 0,0 1 1 0 0,1-1 0 0 0,-1 1-1 0 0,0-1 1 0 0,0 1-1 0 0,0-1 1 0 0,0 1-1 0 0,0 0 1 0 0,-1 0 0 0 0,1-1-1 0 0,0 1 1 0 0,0 0-1 0 0,-1 0 1 0 0,1 0-1 0 0,-1 1 1 0 0,1-1 0 0 0,-1 0-1 0 0,1 0 1 0 0,-1 1-1 0 0,0-1 1 0 0,1 1 0 0 0,-1-1-1 0 0,0 1 1 0 0,1 0-1 0 0,-1 0 1 0 0,-1 0-32 0 0,-3-1 166 0 0,0 0 0 0 0,0 1 0 0 0,-1 0-1 0 0,1 0 1 0 0,0 1 0 0 0,0 0 0 0 0,0 0 0 0 0,0 0 0 0 0,0 1 0 0 0,-4 1-166 0 0,-14 8 139 0 0,0 1 0 0 0,1 1 0 0 0,0 1 1 0 0,1 1-1 0 0,-6 6-139 0 0,9-5-767 0 0,1 1-1 0 0,1 0 1 0 0,-7 10 767 0 0,19-16-3011 0 0,4-9 45 0 0,0-2-3521 0 0,0 0-624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7:02.0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54 8 0 0,'-5'-19'-33'0'0,"0"-3"686"0"0,-4 13 2541 0 0,10 7 5386 0 0,3 1-6187 0 0,-4 1-2360 0 0,1 0-1 0 0,-1 0 0 0 0,1 0 0 0 0,-1 0 0 0 0,1 0 0 0 0,-1 1 0 0 0,0-1 0 0 0,1 0 1 0 0,-1 0-1 0 0,1 1 0 0 0,-1-1 0 0 0,0 0 0 0 0,1 0 0 0 0,-1 1 0 0 0,0-1 0 0 0,1 0 1 0 0,-1 1-1 0 0,0-1 0 0 0,0 1 0 0 0,1-1 0 0 0,-1 0 0 0 0,0 1 0 0 0,0-1 0 0 0,0 1 1 0 0,1-1-1 0 0,-1 1 0 0 0,0-1 0 0 0,0 1 0 0 0,0-1 0 0 0,0 0 0 0 0,0 1 0 0 0,0 0-32 0 0,23 142 2726 0 0,1 102-2726 0 0,-23-232 59 0 0,0 33 102 0 0,-2 0 1 0 0,-3 19-162 0 0,0 37 101 0 0,3-81-180 0 0,1-13 112 0 0,-1 0 0 0 0,2 0 0 0 0,-1 0 0 0 0,1 0 0 0 0,0-1 0 0 0,2 9-33 0 0,-2-16 3 0 0,-1 0 0 0 0,0 0 0 0 0,0 0 0 0 0,0 0 0 0 0,0 0 0 0 0,1 1 0 0 0,-1-1 0 0 0,0 0 0 0 0,0 0 0 0 0,0 0 0 0 0,1 0 0 0 0,-1 0 1 0 0,0 0-1 0 0,0 0 0 0 0,1 0 0 0 0,-1 0 0 0 0,0 0 0 0 0,0 0 0 0 0,0 0 0 0 0,1 0 0 0 0,-1 0 0 0 0,0 0 0 0 0,0 0 0 0 0,0 0 0 0 0,1-1 0 0 0,-1 1 0 0 0,0 0 0 0 0,0 0 0 0 0,0 0 0 0 0,0 0 1 0 0,1 0-1 0 0,-1 0 0 0 0,0-1 0 0 0,0 1 0 0 0,0 0 0 0 0,0 0 0 0 0,0 0 0 0 0,1 0 0 0 0,-1-1 0 0 0,0 1 0 0 0,0 0 0 0 0,0 0 0 0 0,0 0 0 0 0,0-1 0 0 0,0 1 0 0 0,0 0 0 0 0,0 0 0 0 0,0 0 1 0 0,0-1-5 0 0,12-8-111 0 0,13 5 192 0 0,-1-1 0 0 0,-1-1 0 0 0,1-1 0 0 0,5-3-80 0 0,55-14 527 0 0,-82 24-520 0 0,-1 0 0 0 0,0 1 0 0 0,1-1 0 0 0,-1 0 0 0 0,1 0 0 0 0,-1 1 1 0 0,0-1-1 0 0,1 1 0 0 0,-1 0 0 0 0,0-1 0 0 0,0 1 0 0 0,0 0 0 0 0,1 0 0 0 0,-1-1 0 0 0,0 1 0 0 0,0 0 0 0 0,0 0 0 0 0,0 0 0 0 0,0 0 1 0 0,-1 1-1 0 0,1-1 0 0 0,0 0 0 0 0,0 0 0 0 0,0 1-7 0 0,-1-1-7 0 0,0 0 1 0 0,0-1 0 0 0,1 1-1 0 0,-1 0 1 0 0,0-1-1 0 0,1 1 1 0 0,-1-1-1 0 0,1 1 1 0 0,-1-1-1 0 0,1 1 1 0 0,-1-1-1 0 0,1 1 1 0 0,-1-1 0 0 0,1 1-1 0 0,-1-1 1 0 0,1 0-1 0 0,-1 1 1 0 0,1-1-1 0 0,0 0 1 0 0,-1 1-1 0 0,1-1 1 0 0,0 0 0 0 0,-1 0-1 0 0,1 0 1 0 0,0 1-1 0 0,-1-1 1 0 0,1 0-1 0 0,0 0 7 0 0,-1 0-152 0 0,0 0 0 0 0,1 0 0 0 0,-1 0 0 0 0,0 0 0 0 0,0 0 0 0 0,1 1-1 0 0,-1-1 1 0 0,0 0 0 0 0,0 0 0 0 0,1 0 0 0 0,-1 1 0 0 0,0-1 0 0 0,0 0 0 0 0,0 0 0 0 0,1 1-1 0 0,-1-1 1 0 0,0 0 0 0 0,0 0 0 0 0,0 1 0 0 0,0-1 0 0 0,0 0 0 0 0,1 1 0 0 0,-1-1-1 0 0,0 0 1 0 0,0 0 0 0 0,0 1 0 0 0,0-1 0 0 0,0 0 0 0 0,0 1 0 0 0,0-1 0 0 0,0 0 0 0 0,0 1-1 0 0,0-1 1 0 0,0 0 152 0 0,0 3-4607 0 0,1-10-2129 0 0,0 1 3235 0 0</inkml:trace>
  <inkml:trace contextRef="#ctx0" brushRef="#br0" timeOffset="364.724">288 477 2208 0 0,'-8'23'8007'0'0,"7"-23"-7960"0"0,1 1 1 0 0,0-1-1 0 0,0 1 1 0 0,-1-1 0 0 0,1 1-1 0 0,0-1 1 0 0,0 1 0 0 0,0 0-1 0 0,0-1 1 0 0,0 1-1 0 0,0-1 1 0 0,0 1 0 0 0,0 0-1 0 0,0-1 1 0 0,0 1-1 0 0,0-1 1 0 0,0 1 0 0 0,0-1-1 0 0,1 1 1 0 0,-1 0-1 0 0,0-1 1 0 0,0 1 0 0 0,0-1-1 0 0,1 1 1 0 0,-1-1-1 0 0,0 1 1 0 0,1-1 0 0 0,-1 1-1 0 0,1-1 1 0 0,-1 1 0 0 0,1-1-48 0 0,2 1 4 0 0,1 0 1 0 0,-1 0 0 0 0,0 1-1 0 0,1-1 1 0 0,-1 1 0 0 0,0-1 0 0 0,0 1-1 0 0,0 0 1 0 0,0 0 0 0 0,0 1 0 0 0,-1-1-1 0 0,1 0 1 0 0,-1 1 0 0 0,1 0-1 0 0,-1-1 1 0 0,0 1 0 0 0,0 0 0 0 0,0 0-5 0 0,4 9 217 0 0,0 0 1 0 0,0 0-1 0 0,-1 0 1 0 0,0 3-218 0 0,3 8 581 0 0,-1-8-61 0 0,-5-11-327 0 0,0-1 0 0 0,0 0-1 0 0,-1 1 1 0 0,1 0-1 0 0,-1-1 1 0 0,0 1-1 0 0,0 0 1 0 0,-1-1-1 0 0,1 1 1 0 0,-1 2-193 0 0,1 17 655 0 0,-1 8 447 0 0,-1 0 1 0 0,-3 10-1103 0 0,3-30 178 0 0,-1-1-1 0 0,0 0 1 0 0,-1 0 0 0 0,0 0-1 0 0,-1 0 1 0 0,0-1 0 0 0,-1 0 0 0 0,0 1-1 0 0,0-1-177 0 0,-10 11 602 0 0,0 0-1 0 0,-15 14-601 0 0,6-6 424 0 0,15-17 453 0 0,4 1-4604 0 0,5-11 3453 0 0,-1-1-1 0 0,1 0 0 0 0,0 1 0 0 0,0-1 0 0 0,0 0 1 0 0,0 1-1 0 0,0-1 0 0 0,0 1 0 0 0,0-1 1 0 0,0 0-1 0 0,0 1 0 0 0,0-1 0 0 0,0 1 0 0 0,0-1 1 0 0,0 0-1 0 0,0 1 0 0 0,1-1 0 0 0,-1 1 1 0 0,0-1-1 0 0,0 0 0 0 0,0 1 0 0 0,1-1 0 0 0,-1 0 1 0 0,0 1-1 0 0,0-1 0 0 0,1 0 0 0 0,-1 0 1 0 0,0 1-1 0 0,0-1 0 0 0,1 0 0 0 0,-1 0 0 0 0,0 1 1 0 0,1-1-1 0 0,-1 0 0 0 0,1 0 0 0 0,-1 0 1 0 0,0 0-1 0 0,1 1 0 0 0,-1-1 0 0 0,0 0 0 0 0,1 0 1 0 0,-1 0-1 0 0,1 0 0 0 0,-1 0 0 0 0,0 0 1 0 0,1 0-1 0 0,-1 0 0 0 0,1 0 0 0 0,-1 0 1 0 0,0 0-1 0 0,1 0 275 0 0,4-4-4888 0 0</inkml:trace>
  <inkml:trace contextRef="#ctx0" brushRef="#br0" timeOffset="1580.428">982 1464 1448 0 0,'-1'-1'472'0'0,"0"-1"1"0"0,0 1-1 0 0,0-1 0 0 0,0 1 0 0 0,1-1 0 0 0,-1 0 0 0 0,0 1 0 0 0,1-1 1 0 0,-1 0-1 0 0,1 0 0 0 0,-1 1 0 0 0,1-1 0 0 0,0 0 0 0 0,0 0 0 0 0,0 1 0 0 0,0-1 1 0 0,0 0-473 0 0,0-1 254 0 0,1 1 0 0 0,0 0 0 0 0,-1 0 1 0 0,1-1-1 0 0,0 1 0 0 0,0 0 0 0 0,0 0 0 0 0,0 0 1 0 0,1 0-1 0 0,-1 0 0 0 0,0 0 0 0 0,1 0-254 0 0,5-4 269 0 0,0 0 0 0 0,0 0 0 0 0,0 0-1 0 0,1 1 1 0 0,0 0 0 0 0,4-2-269 0 0,-3 2 145 0 0,0 1 1 0 0,1 1-1 0 0,0-1 0 0 0,0 2 1 0 0,0-1-1 0 0,0 1 1 0 0,0 1-1 0 0,0 0 0 0 0,5 0-145 0 0,-10 1 32 0 0,1-1 0 0 0,0 1-1 0 0,0 1 1 0 0,0-1-1 0 0,0 1 1 0 0,0 0-1 0 0,0 0 1 0 0,-1 1 0 0 0,1 0-1 0 0,0 0 1 0 0,-1 0-1 0 0,1 1 1 0 0,-1-1-1 0 0,0 1 1 0 0,0 1-1 0 0,4 3-31 0 0,-6-4 28 0 0,0 0 0 0 0,0 0 0 0 0,-1 1-1 0 0,1-1 1 0 0,-1 1 0 0 0,0 0-1 0 0,0 0 1 0 0,0 0 0 0 0,-1 0 0 0 0,1 0-1 0 0,-1 0 1 0 0,0 0 0 0 0,0 0-1 0 0,-1 1-27 0 0,1 3 110 0 0,0-1-1 0 0,-1 0 0 0 0,-1 1 0 0 0,1-1 0 0 0,-1 0 1 0 0,-1 1-1 0 0,1-1 0 0 0,-1 1-109 0 0,-4 9 374 0 0,0 0 0 0 0,-1-1 0 0 0,-1 0-1 0 0,0 0 1 0 0,-1 0 0 0 0,-6 6-374 0 0,6-9 131 0 0,1 1 0 0 0,0 0-1 0 0,1 1 1 0 0,0 1-131 0 0,6-14 3 0 0,0 0 0 0 0,0 0 1 0 0,0-1-1 0 0,0 1 0 0 0,-1 0 0 0 0,1-1 1 0 0,0 1-1 0 0,-1-1 0 0 0,0 1 0 0 0,1-1 0 0 0,-1 1 1 0 0,-1 0-4 0 0,-9 7-487 0 0,15-8-5228 0 0,3-10 1026 0 0,-2-6-137 0 0,6 2 541 0 0</inkml:trace>
  <inkml:trace contextRef="#ctx0" brushRef="#br0" timeOffset="1940.158">1461 1198 6697 0 0,'-1'19'7758'0'0,"-6"8"-5091"0"0,-1 8-2449 0 0,-11 74 405 0 0,11-71 79 0 0,2 0 1 0 0,1 1 0 0 0,1 26-703 0 0,4-53 90 0 0,0 0 1 0 0,1 1-1 0 0,1-2 0 0 0,0 1 1 0 0,0 0-1 0 0,1 0 0 0 0,1-1 0 0 0,0 1 1 0 0,1-1-1 0 0,0 0 0 0 0,0 0 1 0 0,1-1-1 0 0,1 0 0 0 0,0 0-90 0 0,-6-8-279 0 0,1 0 0 0 0,0 0 0 0 0,0 0 0 0 0,-1-1 0 0 0,1 1 0 0 0,0 0 0 0 0,0-1 0 0 0,1 0 0 0 0,-1 1 0 0 0,0-1 0 0 0,0 0 0 0 0,1 0 279 0 0,1 0-745 0 0,-1 0 0 0 0,1-1 0 0 0,-1 1 0 0 0,1-1 0 0 0,0 1 0 0 0,-1-1 0 0 0,1 0 0 0 0,0-1 0 0 0,-1 1 0 0 0,1-1 0 0 0,-1 1 0 0 0,1-1 0 0 0,-1 0 0 0 0,1-1 0 0 0,-1 1 0 0 0,1 0 0 0 0,-1-1 0 0 0,0 0 0 0 0,0 0 0 0 0,2-1 745 0 0,8-9-3079 0 0</inkml:trace>
  <inkml:trace contextRef="#ctx0" brushRef="#br0" timeOffset="2421.787">2174 724 7850 0 0,'-8'16'5853'0'0,"-2"9"-3028"0"0,-1 2-1800 0 0,-21 53 1202 0 0,4 2 0 0 0,-17 79-2227 0 0,35-123 310 0 0,-69 208 434 0 0,-1 4-213 0 0,78-244-596 0 0,0-2-259 0 0,1 1 1 0 0,0-1-1 0 0,0 1 1 0 0,0-1 0 0 0,0 1-1 0 0,1-1 1 0 0,-1 1-1 0 0,1 0 1 0 0,0-1-1 0 0,1 1 1 0 0,-1-1 0 0 0,1 1-1 0 0,0 0 1 0 0,1 1 323 0 0,-2-6-161 0 0,0 0 0 0 0,0 1 1 0 0,0-1-1 0 0,0 0 1 0 0,0 1-1 0 0,0-1 0 0 0,1 0 1 0 0,-1 0-1 0 0,0 1 0 0 0,0-1 1 0 0,0 0-1 0 0,1 0 1 0 0,-1 0-1 0 0,0 1 0 0 0,0-1 1 0 0,0 0-1 0 0,1 0 0 0 0,-1 0 1 0 0,0 1-1 0 0,1-1 1 0 0,-1 0-1 0 0,0 0 0 0 0,0 0 1 0 0,1 0-1 0 0,-1 0 0 0 0,0 0 1 0 0,1 0-1 0 0,-1 0 1 0 0,0 0-1 0 0,0 0 0 0 0,1 0 1 0 0,-1 0-1 0 0,0 0 0 0 0,1 0 1 0 0,-1 0-1 0 0,0 0 0 0 0,0 0 1 0 0,1 0-1 0 0,-1 0 1 0 0,0 0-1 0 0,1 0 0 0 0,-1-1 1 0 0,0 1-1 0 0,0 0 0 0 0,1 0 1 0 0,-1 0-1 0 0,0 0 1 0 0,0-1-1 0 0,0 1 0 0 0,1 0 1 0 0,-1 0-1 0 0,0-1 0 0 0,0 1 1 0 0,0 0-1 0 0,1 0 1 0 0,-1-1-1 0 0,0 1 161 0 0,10-18-6173 0 0,-9 16 5898 0 0,9-16-3112 0 0</inkml:trace>
  <inkml:trace contextRef="#ctx0" brushRef="#br0" timeOffset="2784.109">2193 738 10762 0 0,'3'-11'5586'0'0,"4"3"-3642"0"0,-6 8-1928 0 0,-1 0 0 0 0,1 0 0 0 0,-1-1 0 0 0,1 1 0 0 0,-1 0 0 0 0,1 0 0 0 0,-1 0 0 0 0,1 0-1 0 0,-1 0 1 0 0,1 0 0 0 0,0 0 0 0 0,-1 0 0 0 0,1 0 0 0 0,-1 0 0 0 0,1 1 0 0 0,-1-1 0 0 0,1 0 0 0 0,-1 0-1 0 0,1 0 1 0 0,-1 1 0 0 0,1-1 0 0 0,-1 0 0 0 0,1 0 0 0 0,-1 1 0 0 0,0-1 0 0 0,1 1 0 0 0,-1-1 0 0 0,1 0-1 0 0,-1 1 1 0 0,0-1 0 0 0,0 1 0 0 0,1-1 0 0 0,-1 0 0 0 0,0 1 0 0 0,1-1 0 0 0,-1 1 0 0 0,0-1 0 0 0,0 1-1 0 0,0-1 1 0 0,0 1 0 0 0,0 0 0 0 0,1-1 0 0 0,-1 1-16 0 0,6 18 104 0 0,0 1 0 0 0,2 21-104 0 0,6 18 273 0 0,36 134 700 0 0,7 86-973 0 0,-39-154-1973 0 0,-9-69-1229 0 0,-10-20-4214 0 0,-2-30 1864 0 0,0-1 3529 0 0,-5-3 1767 0 0</inkml:trace>
  <inkml:trace contextRef="#ctx0" brushRef="#br0" timeOffset="3140.036">1906 1352 10914 0 0,'0'2'470'0'0,"-1"1"248"0"0,1 1 0 0 0,0-1 0 0 0,0 0 0 0 0,0 0 0 0 0,1 0 1 0 0,-1 0-1 0 0,1 1 0 0 0,0-1 0 0 0,0 0 0 0 0,1 2-718 0 0,-1-4 96 0 0,0 1 0 0 0,1-1-1 0 0,-1 0 1 0 0,1 0 0 0 0,-1 0-1 0 0,1 0 1 0 0,0 0 0 0 0,-1 0-1 0 0,1 0 1 0 0,0 0 0 0 0,0-1-1 0 0,0 1 1 0 0,-1-1 0 0 0,1 1-1 0 0,0-1 1 0 0,0 0 0 0 0,0 1-1 0 0,0-1 1 0 0,0 0-96 0 0,17 1 389 0 0,0-1 1 0 0,0 0-1 0 0,0-1 0 0 0,12-3-389 0 0,-17 1-270 0 0,1 1 1 0 0,-1 1-1 0 0,1 1 1 0 0,0 0-1 0 0,-1 0 0 0 0,1 2 1 0 0,0 0-1 0 0,-1 0 0 0 0,2 2 270 0 0,-10-2-895 0 0,10 3-2960 0 0,-3-5-2119 0 0,5-5-2039 0 0</inkml:trace>
  <inkml:trace contextRef="#ctx0" brushRef="#br0" timeOffset="3529.618">2789 1273 5913 0 0,'14'15'9145'0'0,"-13"-14"-8922"0"0,0 0 0 0 0,1 0-1 0 0,-1 0 1 0 0,1 0 0 0 0,-1-1 0 0 0,0 1 0 0 0,1 0 0 0 0,-1-1 0 0 0,1 1 0 0 0,0-1 0 0 0,-1 1-1 0 0,1-1 1 0 0,-1 0 0 0 0,1 0 0 0 0,0 0 0 0 0,0 0-223 0 0,38 11 1383 0 0,4 1-569 0 0,-34-9-668 0 0,1 0-1 0 0,0 0 1 0 0,-1-1-1 0 0,11 0-145 0 0,85 1 128 0 0,-58-3-6404 0 0,-48 0 6146 0 0,0 0 0 0 0,0 1-1 0 0,1-1 1 0 0,-1 0 0 0 0,0 0-1 0 0,0 0 1 0 0,0 0-1 0 0,1 0 1 0 0,-1 0 0 0 0,0 0-1 0 0,0-1 1 0 0,0 1 0 0 0,1 0-1 0 0,-1 0 1 0 0,0 0 0 0 0,0 0-1 0 0,0 0 1 0 0,1 0 0 0 0,-1 0-1 0 0,0 0 1 0 0,0 0 0 0 0,0-1-1 0 0,0 1 1 0 0,1 0 0 0 0,-1 0-1 0 0,0 0 1 0 0,0 0 0 0 0,0 0-1 0 0,0-1 1 0 0,0 1-1 0 0,0 0 1 0 0,1 0 0 0 0,-1 0-1 0 0,0-1 1 0 0,0 1 0 0 0,0 0-1 0 0,0 0 1 0 0,0 0 0 0 0,0-1-1 0 0,0 1 1 0 0,0 0 0 0 0,0 0-1 0 0,0 0 1 0 0,0-1 0 0 0,0 1-1 0 0,0 0 1 0 0,0 0 0 0 0,0 0-1 0 0,0-1 1 0 0,0 1-1 0 0,0 0 1 0 0,-1 0 0 0 0,1 0-1 0 0,0-1 1 0 0,0 1 0 0 0,0 0-1 0 0,0 0 131 0 0,-1-4-2218 0 0,5-1-3205 0 0</inkml:trace>
  <inkml:trace contextRef="#ctx0" brushRef="#br0" timeOffset="3530.618">2821 1105 13515 0 0,'-3'8'4713'0'0,"9"0"-3305"0"0,-1-3-704 0 0,3-5-224 0 0,8 3-111 0 0,-3-3-225 0 0,6-3-216 0 0,0 3 200 0 0,5-3-136 0 0,-1 1 32 0 0,7-1-16 0 0,2-2-417 0 0,0 2-607 0 0,5 1-1456 0 0,-8-1-3434 0 0,-16-16-1431 0 0,6 6 3072 0 0</inkml:trace>
  <inkml:trace contextRef="#ctx0" brushRef="#br0" timeOffset="3869.917">3774 881 6281 0 0,'-1'14'4871'0'0,"1"-11"-4320"0"0,0 0 0 0 0,0 0-1 0 0,0 0 1 0 0,0 0 0 0 0,0 0 0 0 0,1 0 0 0 0,-1-1 0 0 0,1 1 0 0 0,-1 0 0 0 0,1 0-551 0 0,0-2 49 0 0,0-1 0 0 0,-1 1 0 0 0,1 0 0 0 0,0-1 0 0 0,0 1-1 0 0,0-1 1 0 0,-1 1 0 0 0,1-1 0 0 0,0 1 0 0 0,0-1 0 0 0,0 0 0 0 0,0 1 0 0 0,0-1 0 0 0,0 0 0 0 0,0 0 0 0 0,0 1 0 0 0,0-1 0 0 0,0 0 0 0 0,0 0-1 0 0,0 0 1 0 0,0 0 0 0 0,0-1 0 0 0,-1 1 0 0 0,1 0 0 0 0,0 0 0 0 0,0 0 0 0 0,0-1 0 0 0,0 1 0 0 0,0-1 0 0 0,0 1 0 0 0,0 0 0 0 0,0-1-49 0 0,30-8 1098 0 0,0 1 0 0 0,3 1-1098 0 0,-23 5 151 0 0,52-13 322 0 0,-2-2 0 0 0,9-7-473 0 0,11-5-4526 0 0,-76 27 4052 0 0,-5 2 204 0 0,1 0 1 0 0,0 0 0 0 0,-1 0 0 0 0,1 0 0 0 0,-1 0 0 0 0,1 0 0 0 0,0-1 0 0 0,-1 1 0 0 0,1 0 0 0 0,-1 0 0 0 0,1-1 0 0 0,-1 1 0 0 0,1 0 0 0 0,-1-1 0 0 0,1 1 0 0 0,-1-1 0 0 0,1 1 0 0 0,-1-1 0 0 0,0 1 0 0 0,1 0-1 0 0,-1-1 1 0 0,0 1 0 0 0,1-1 0 0 0,-1 0 0 0 0,0 1 0 0 0,0-1 0 0 0,1 1 0 0 0,-1-1 0 0 0,0 1 0 0 0,0-1 0 0 0,0 0 0 0 0,0 1 0 0 0,0-1 0 0 0,0 1 0 0 0,0-1 0 0 0,0 0 0 0 0,0 1 0 0 0,0-1 0 0 0,0 1-1 0 0,0-1 1 0 0,0 0 0 0 0,-1 1 0 0 0,1-1 0 0 0,0 1 0 0 0,0-1 0 0 0,-1 1 0 0 0,1-1 0 0 0,0 1 0 0 0,-1-1 0 0 0,1 1 0 0 0,-1-1 269 0 0,-4-6-2790 0 0</inkml:trace>
  <inkml:trace contextRef="#ctx0" brushRef="#br0" timeOffset="4206.855">3827 879 8730 0 0,'-2'8'1424'0'0,"0"0"-1"0"0,1 0 1 0 0,0 0-1 0 0,1 1 1 0 0,0 7-1424 0 0,2 12 490 0 0,1-1 0 0 0,3 8-490 0 0,-1-7 685 0 0,8 68 983 0 0,-1 63-1668 0 0,3 42 690 0 0,-12-170-655 0 0,-2-24-41 0 0,0 0 1 0 0,1 0 0 0 0,0 0-1 0 0,0-1 1 0 0,3 7 5 0 0,-4-12 4 0 0,-1-1-7 0 0,0 0 0 0 0,0 1 0 0 0,1-1 0 0 0,-1 0 1 0 0,1 1-1 0 0,-1-1 0 0 0,0 0 0 0 0,1 1 0 0 0,-1-1 0 0 0,1 0 0 0 0,-1 0 0 0 0,1 0 0 0 0,-1 1 1 0 0,0-1-1 0 0,1 0 0 0 0,-1 0 0 0 0,1 0 0 0 0,-1 0 0 0 0,1 0 0 0 0,-1 0 0 0 0,1 0 0 0 0,-1 0 1 0 0,1 0-1 0 0,-1 0 0 0 0,1 0 0 0 0,-1 0 0 0 0,1 0 0 0 0,-1-1 0 0 0,1 1 0 0 0,-1 0 1 0 0,1 0-1 0 0,-1 0 0 0 0,0-1 0 0 0,1 1 0 0 0,-1 0 0 0 0,1 0 0 0 0,-1-1 0 0 0,0 1 0 0 0,1-1 4 0 0,11-2 34 0 0,-10 3 29 0 0,0 1 1 0 0,0-1 0 0 0,0 0-1 0 0,0 0 1 0 0,0 0-1 0 0,0 0 1 0 0,-1 0 0 0 0,1 0-1 0 0,0-1 1 0 0,0 1 0 0 0,0-1-1 0 0,0 1 1 0 0,0-1 0 0 0,-1 0-1 0 0,2 0-64 0 0,-1 0 34 0 0,0 0-1 0 0,0 0 0 0 0,0 0 1 0 0,0 1-1 0 0,0-1 0 0 0,0 1 1 0 0,0 0-1 0 0,0-1 0 0 0,1 1 1 0 0,-1 0-1 0 0,0 0 0 0 0,0 0 1 0 0,0 0-1 0 0,3 1-33 0 0,3 1 156 0 0,0-1-1 0 0,1 0 1 0 0,-1 0 0 0 0,1-1-1 0 0,0 0 1 0 0,-1 0-156 0 0,2-1 44 0 0,0 1 0 0 0,1 1 0 0 0,-1 0 1 0 0,0 0-1 0 0,0 1-44 0 0,-2 0-66 0 0,-3 0-118 0 0,0-1 0 0 0,1 1 0 0 0,-1-1 0 0 0,1 0 0 0 0,-1-1-1 0 0,1 1 1 0 0,-1-1 0 0 0,1 0 0 0 0,-1-1 0 0 0,1 1 0 0 0,-1-1 0 0 0,6-1 184 0 0,1-1-3397 0 0,-10 2 2868 0 0,-1 1 1 0 0,0 0-1 0 0,1 0 0 0 0,-1-1 0 0 0,0 1 0 0 0,1-1 1 0 0,-1 1-1 0 0,0-1 0 0 0,0 0 0 0 0,0 1 0 0 0,0-1 1 0 0,0 0-1 0 0,0 0 0 0 0,0 0 0 0 0,0 0 0 0 0,0 0 1 0 0,0 0-1 0 0,1-1 529 0 0,10-13-6743 0 0</inkml:trace>
  <inkml:trace contextRef="#ctx0" brushRef="#br0" timeOffset="4582.026">4734 1100 9650 0 0,'-23'17'7924'0'0,"-12"15"-6433"0"0,32-28-1441 0 0,0 0 0 0 0,0 0 0 0 0,0 1 0 0 0,0-1 0 0 0,1 1-1 0 0,0-1 1 0 0,0 1 0 0 0,0 0 0 0 0,0 0 0 0 0,1 0-1 0 0,0 0 1 0 0,0 1-50 0 0,-3 15 219 0 0,2 0 0 0 0,0 8-219 0 0,1-9 93 0 0,0-2 22 0 0,0 1 0 0 0,2 0 1 0 0,0-1-1 0 0,1 0 1 0 0,1 1-1 0 0,1-1 1 0 0,0 0-1 0 0,2 0 0 0 0,0-1 1 0 0,1 1-1 0 0,4 5-115 0 0,-9-19 33 0 0,0 0 0 0 0,1 0 0 0 0,-1-1 0 0 0,1 1 0 0 0,0-1-1 0 0,0 0 1 0 0,0 0 0 0 0,1 0 0 0 0,-1 0 0 0 0,1 0 0 0 0,0-1 0 0 0,-1 0-1 0 0,1 0 1 0 0,0 0 0 0 0,0 0 0 0 0,4 1-33 0 0,-2-1 26 0 0,1-1 0 0 0,-1 0 0 0 0,1 0 0 0 0,0-1 0 0 0,-1 0 0 0 0,1 0 0 0 0,-1 0 0 0 0,1-1 0 0 0,0 0 0 0 0,4-1-26 0 0,2-1 7 0 0,0-1 0 0 0,-1-1 0 0 0,1 0-1 0 0,-1 0 1 0 0,0-1 0 0 0,-1-1 0 0 0,0 0-1 0 0,0-1 1 0 0,0 0 0 0 0,-1 0-1 0 0,1-2-6 0 0,-5 3 35 0 0,1-1 0 0 0,-1 0-1 0 0,0 0 1 0 0,-1-1 0 0 0,0 0-1 0 0,0 0 1 0 0,-1 0-1 0 0,0 0 1 0 0,0-1 0 0 0,-1 1-1 0 0,-1-1 1 0 0,0 0 0 0 0,1-6-35 0 0,-1-3 181 0 0,0 0 0 0 0,-2 0 0 0 0,0 0 0 0 0,-1 0 0 0 0,-1 0 0 0 0,-4-15-181 0 0,4 25 147 0 0,0 0 0 0 0,-1 0 0 0 0,0 0 0 0 0,0 0 1 0 0,-1 0-1 0 0,0 1 0 0 0,-1 0 0 0 0,0 0 0 0 0,-1-2-147 0 0,3 7 41 0 0,0-1-1 0 0,0 0 1 0 0,0 1-1 0 0,0 0 1 0 0,-1 0 0 0 0,1 0-1 0 0,-1 0 1 0 0,0 0-1 0 0,0 1 1 0 0,0 0-1 0 0,0 0 1 0 0,0 0-1 0 0,0 0 1 0 0,-1 0 0 0 0,1 1-1 0 0,-1 0 1 0 0,1 0-1 0 0,-1 0 1 0 0,0 1-41 0 0,-8-1-49 0 0,0 0-1 0 0,1 1 1 0 0,-1 1-1 0 0,0 0 1 0 0,1 1 0 0 0,-1 1 49 0 0,9-3-279 0 0,1 1 1 0 0,-1 0-1 0 0,0 1 1 0 0,1-1-1 0 0,-1 1 1 0 0,1-1-1 0 0,0 1 1 0 0,-1 0-1 0 0,1 0 1 0 0,0 1-1 0 0,0-1 1 0 0,0 0 0 0 0,1 1-1 0 0,-1 0 1 0 0,1 0-1 0 0,-1 0 1 0 0,1 0-1 0 0,0 0 1 0 0,0 0-1 0 0,0 1 1 0 0,1-1-1 0 0,-1 1 279 0 0,2-3-303 0 0,0-1-1 0 0,0 1 1 0 0,-1 0 0 0 0,1 0-1 0 0,0 0 1 0 0,0-1-1 0 0,-1 1 1 0 0,1 0 0 0 0,0 0-1 0 0,-1-1 1 0 0,1 1-1 0 0,-1 0 1 0 0,1-1-1 0 0,-1 1 1 0 0,1 0 0 0 0,-1-1-1 0 0,1 1 1 0 0,-1-1-1 0 0,0 1 1 0 0,1-1 0 0 0,-1 1-1 0 0,0-1 1 0 0,1 1-1 0 0,-1-1 1 0 0,0 0 0 0 0,0 0-1 0 0,1 1 1 0 0,-1-1-1 0 0,0 0 1 0 0,0 0 0 0 0,0 0-1 0 0,1 0 1 0 0,-1 0-1 0 0,-1 0 304 0 0,-6 1-2751 0 0,8 0 2379 0 0,-1-1-1 0 0,0 0 0 0 0,1 0 0 0 0,-1 1 0 0 0,0-1 1 0 0,1 0-1 0 0,-1 1 0 0 0,1-1 0 0 0,-1 1 1 0 0,0-1-1 0 0,1 0 0 0 0,-1 1 0 0 0,1-1 0 0 0,-1 1 1 0 0,1 0-1 0 0,0-1 0 0 0,-1 1 373 0 0</inkml:trace>
  <inkml:trace contextRef="#ctx0" brushRef="#br0" timeOffset="5125.895">6139 969 1608 0 0,'-1'0'694'0'0,"0"-1"-1"0"0,-1 1 0 0 0,1 0 1 0 0,0 0-1 0 0,-1 0 1 0 0,1 0-1 0 0,0 0 0 0 0,-1 0 1 0 0,1 0-1 0 0,0 0 0 0 0,-1 1 1 0 0,1-1-1 0 0,0 0 0 0 0,-1 1-693 0 0,1-1 246 0 0,0 1 0 0 0,0 0 0 0 0,0-1 0 0 0,0 1 0 0 0,0 0 0 0 0,0 0 0 0 0,0-1 0 0 0,0 1 0 0 0,0 0 0 0 0,1 0 0 0 0,-1 0 0 0 0,0 0 0 0 0,0 0-246 0 0,-1 4 123 0 0,0-1 1 0 0,1 0-1 0 0,-1 1 1 0 0,1-1 0 0 0,0 1-1 0 0,0-1 1 0 0,0 4-124 0 0,-5 36 712 0 0,3 1 0 0 0,1-1 0 0 0,2 1 1 0 0,3 0-1 0 0,2 11-712 0 0,-3-39 149 0 0,1 0 0 0 0,0-1 1 0 0,1 1-1 0 0,1-1 0 0 0,0 0 1 0 0,2 0-1 0 0,5 11-149 0 0,-10-23 20 0 0,0-1 0 0 0,0 1 0 0 0,0-1 1 0 0,0 1-1 0 0,1-1 0 0 0,0 0 0 0 0,-1 0 0 0 0,1 0 0 0 0,0 0 0 0 0,1 0 0 0 0,-1-1 0 0 0,0 1 0 0 0,1-1 0 0 0,-1 0 0 0 0,1 0 1 0 0,0-1-1 0 0,0 1 0 0 0,0-1 0 0 0,0 1 0 0 0,0-1 0 0 0,0-1 0 0 0,0 1 0 0 0,0 0 0 0 0,0-1 0 0 0,0 0 0 0 0,0 0 0 0 0,1 0 1 0 0,-1 0-1 0 0,0-1 0 0 0,0 0 0 0 0,0 0 0 0 0,0 0 0 0 0,0 0 0 0 0,0-1-20 0 0,8-3-35 0 0,0 0 0 0 0,-1-1-1 0 0,0-1 1 0 0,0 1 0 0 0,0-2-1 0 0,-1 0 1 0 0,0 0 0 0 0,-1-1-1 0 0,0 0 1 0 0,6-8 35 0 0,-3 3 56 0 0,0-1 0 0 0,-2 0 1 0 0,0-1-1 0 0,0 0 0 0 0,-2 0 0 0 0,0-1 0 0 0,2-7-56 0 0,-7 14 99 0 0,-1 0 0 0 0,0 0 0 0 0,0 0-1 0 0,-1 0 1 0 0,-1 0 0 0 0,1 0 0 0 0,-2-1 0 0 0,1 1-1 0 0,-2 0 1 0 0,1 0 0 0 0,-1 0 0 0 0,0 0 0 0 0,-3-5-99 0 0,3 9 85 0 0,1 1 0 0 0,-1 0 0 0 0,0 1 0 0 0,-1-1 0 0 0,1 0 0 0 0,-1 1 0 0 0,0-1 0 0 0,0 1 0 0 0,-1 0 0 0 0,1 0 0 0 0,-1 0 0 0 0,0 0 0 0 0,0 1 0 0 0,0-1 0 0 0,0 1 0 0 0,-1 0 0 0 0,1 0 0 0 0,-1 1 0 0 0,1 0 0 0 0,-1-1 0 0 0,0 2 0 0 0,0-1 0 0 0,0 0 0 0 0,-1 1 0 0 0,1 0 0 0 0,0 0 0 0 0,-1 1-85 0 0,-20-1 243 0 0,0 2 1 0 0,-24 4-244 0 0,11-2-255 0 0,37-2 107 0 0,-1-1 0 0 0,1 0 1 0 0,-1 0-1 0 0,1 1 0 0 0,-1-1 1 0 0,1 1-1 0 0,-1 0 0 0 0,1 0 1 0 0,0 0-1 0 0,-1 0 0 0 0,1 0 1 0 0,0 1-1 0 0,0-1 0 0 0,0 0 1 0 0,0 1-1 0 0,0 0 0 0 0,0 0 1 0 0,0-1-1 0 0,1 1 0 0 0,-1 0 1 0 0,-1 2 147 0 0,-1 8-5123 0 0,2 3-4030 0 0,2-10 2379 0 0</inkml:trace>
  <inkml:trace contextRef="#ctx0" brushRef="#br0" timeOffset="5692.406">7630 844 4537 0 0,'-2'-1'819'0'0,"0"-1"0"0"0,0 1 1 0 0,0 0-1 0 0,1 0 0 0 0,-1 0 0 0 0,0 0 1 0 0,0 0-1 0 0,-1 1 0 0 0,1-1 0 0 0,-2 0-819 0 0,3 1 241 0 0,0 0-1 0 0,0 0 1 0 0,-1 0-1 0 0,1 0 0 0 0,0 0 1 0 0,0 1-1 0 0,-1-1 1 0 0,1 0-1 0 0,0 0 1 0 0,0 1-1 0 0,0-1 0 0 0,-1 1 1 0 0,1-1-1 0 0,-1 2-240 0 0,-1 0 143 0 0,0 1 0 0 0,-1 0-1 0 0,1 1 1 0 0,1-1 0 0 0,-1 0-1 0 0,0 1 1 0 0,1-1 0 0 0,0 1 0 0 0,0 0-1 0 0,-1 1-142 0 0,-4 10 312 0 0,1 0-1 0 0,0 1 0 0 0,1-1 0 0 0,1 1 0 0 0,0 0 0 0 0,1 0 0 0 0,1 0 1 0 0,1 0-1 0 0,0 8-311 0 0,1 3 186 0 0,1 1 1 0 0,1 0 0 0 0,2-1 0 0 0,1 0 0 0 0,2 5-187 0 0,-4-23 36 0 0,0 0 0 0 0,0 0 0 0 0,1 0 1 0 0,0 0-1 0 0,0 0 0 0 0,1-1 1 0 0,0 0-1 0 0,1 0 0 0 0,0 0 1 0 0,0-1-1 0 0,1 1 0 0 0,3 1-36 0 0,-7-6 21 0 0,1 1-1 0 0,0-2 1 0 0,-1 1 0 0 0,1 0-1 0 0,0-1 1 0 0,1 0 0 0 0,-1 0-1 0 0,0 0 1 0 0,1 0 0 0 0,-1-1-1 0 0,1 1 1 0 0,-1-1 0 0 0,1 0-1 0 0,0-1 1 0 0,-1 1 0 0 0,1-1-1 0 0,0 0 1 0 0,0 0 0 0 0,-1 0-1 0 0,1-1 1 0 0,0 0 0 0 0,-1 0-1 0 0,1 0 1 0 0,-1 0 0 0 0,4-2-21 0 0,2-2 24 0 0,0 0 0 0 0,0-1 0 0 0,0 0 0 0 0,-1-1 0 0 0,0 0 0 0 0,0-1 0 0 0,0 1 0 0 0,-1-2 0 0 0,0 1 0 0 0,-1-1 0 0 0,0 0 0 0 0,-1-1 0 0 0,1 1 0 0 0,-2-1 0 0 0,1-1 0 0 0,-2 1 0 0 0,1-1 0 0 0,-1 0 1 0 0,-1 0-1 0 0,1-7-24 0 0,-1 6 68 0 0,0 0 1 0 0,-1-1 0 0 0,-1 1 0 0 0,0-1 0 0 0,-1 1 0 0 0,0-1 0 0 0,-1 1-1 0 0,-1-1 1 0 0,0 1 0 0 0,0-1 0 0 0,-1 1 0 0 0,-1 0 0 0 0,0 0 0 0 0,0 0 0 0 0,-1 1-1 0 0,-1 0 1 0 0,0 0 0 0 0,-5-7-69 0 0,8 16 33 0 0,1-1 1 0 0,-1 1-1 0 0,1 0 0 0 0,-1 0 1 0 0,0 0-1 0 0,0 1 1 0 0,0-1-1 0 0,0 1 0 0 0,0-1 1 0 0,0 1-1 0 0,0 0 0 0 0,-1 0 1 0 0,1 0-1 0 0,0 1 0 0 0,-1-1 1 0 0,1 1-1 0 0,-1 0-33 0 0,-32-9 59 0 0,26 4-6 0 0,8 4-41 0 0,0 0 0 0 0,0 0 0 0 0,0 0 0 0 0,0 0 1 0 0,0 1-1 0 0,0-1 0 0 0,0 0 0 0 0,0 1 0 0 0,-1 0 0 0 0,1-1 0 0 0,0 1 0 0 0,0 0 0 0 0,-1 0 0 0 0,0 0-12 0 0,-43 2-364 0 0,37-3-223 0 0,1 1 1 0 0,-1 0-1 0 0,1 0 0 0 0,-1 1 1 0 0,1 1-1 0 0,0-1 1 0 0,0 1-1 0 0,-2 1 587 0 0,7 0-5714 0 0,3-3 5547 0 0,0 0 0 0 0,0 0 1 0 0,0 0-1 0 0,0-1 0 0 0,0 1 0 0 0,0 0 1 0 0,0 0-1 0 0,0 0 0 0 0,0 0 0 0 0,0 0 1 0 0,0 0-1 0 0,0 0 0 0 0,0 0 1 0 0,0 0-1 0 0,0 0 0 0 0,0 0 0 0 0,0 0 1 0 0,0 0-1 0 0,0 0 0 0 0,-1 0 0 0 0,1 0 1 0 0,0 0-1 0 0,0 0 0 0 0,0 0 0 0 0,0 0 1 0 0,0 0-1 0 0,0 0 0 0 0,0 0 1 0 0,0 0-1 0 0,0 0 0 0 0,0 0 0 0 0,0 0 1 0 0,0 0-1 0 0,0 0 0 0 0,-1 0 0 0 0,1 0 1 0 0,0 0-1 0 0,0 0 0 0 0,0 0 1 0 0,0 0-1 0 0,0 0 0 0 0,0 0 0 0 0,0 0 1 0 0,0 0-1 0 0,0 0 0 0 0,0 0 0 0 0,0 0 1 0 0,0 0-1 0 0,0 0 0 0 0,0 0 167 0 0,3-5-5541 0 0</inkml:trace>
  <inkml:trace contextRef="#ctx0" brushRef="#br0" timeOffset="6141.08">8356 645 2545 0 0,'52'-13'2936'0'0,"-23"5"-2340"0"0,1 1 0 0 0,10 0-596 0 0,-38 7 261 0 0,-1 0-1 0 0,0 0 0 0 0,0 0 1 0 0,1 0-1 0 0,-1 0 0 0 0,0 0 0 0 0,1 0 1 0 0,-1 0-1 0 0,0 1 0 0 0,0-1 1 0 0,1 0-1 0 0,-1 1 0 0 0,0-1 0 0 0,0 1 1 0 0,0-1-1 0 0,0 1 0 0 0,0 0 1 0 0,0-1-1 0 0,0 1 0 0 0,0 0 0 0 0,0 0 1 0 0,0 0-1 0 0,0 0 0 0 0,0 0 1 0 0,0 0-1 0 0,-1 0 0 0 0,1 0 0 0 0,0 0 1 0 0,-1 0-1 0 0,1 0 0 0 0,-1 0 1 0 0,1 0-1 0 0,0 2-260 0 0,0 4 668 0 0,1 1-1 0 0,-1-1 1 0 0,0 1 0 0 0,-1 0 0 0 0,1 5-668 0 0,1 23 1033 0 0,13 52 119 0 0,-8-42-881 0 0,3 0 0 0 0,1 0 1 0 0,13 33-272 0 0,-14-47 134 0 0,-1 1 1 0 0,-1 0 0 0 0,2 27-135 0 0,1 0 252 0 0,-10-49-219 0 0,1-1 0 0 0,-2 1 1 0 0,0-1-1 0 0,0 5-33 0 0,0 4-147 0 0,-1-17 167 0 0,1-1-1 0 0,0 0 0 0 0,0 0 1 0 0,-1 1-1 0 0,1-1 0 0 0,0 0 1 0 0,-1 1-1 0 0,0-1 0 0 0,1 0 0 0 0,-1 0 1 0 0,1 0-1 0 0,-1 0 0 0 0,0 0 1 0 0,0 0-1 0 0,0 0 0 0 0,0 0 1 0 0,0 0-1 0 0,0 0 0 0 0,0 0 0 0 0,0 0 1 0 0,0-1-1 0 0,0 1 0 0 0,0 0 1 0 0,-1-1-20 0 0,-33 14 680 0 0,22-10-313 0 0,-35 5 610 0 0,23-2-741 0 0,-1 0 0 0 0,-15 1-236 0 0,-12 3-4719 0 0,49-10 3733 0 0,3-1 311 0 0,0 0 0 0 0,0 1 0 0 0,-1-1 0 0 0,1 0 0 0 0,0 0 0 0 0,-1 0 0 0 0,1 1 0 0 0,0-2 0 0 0,0 1 1 0 0,-1 0-1 0 0,1 0 0 0 0,0 0 0 0 0,-1 0 0 0 0,1-1 675 0 0,-14-4-8801 0 0</inkml:trace>
  <inkml:trace contextRef="#ctx0" brushRef="#br0" timeOffset="6675.562">4998 1560 4833 0 0,'11'-7'6179'0'0,"11"-7"663"0"0,-14 12-4745 0 0,-6 7-413 0 0,-5 4-1344 0 0,-1 0 1 0 0,1 0-1 0 0,-2 0 0 0 0,1 0 0 0 0,-1-1 0 0 0,-1 0 0 0 0,0 1-340 0 0,-14 24 403 0 0,-5 11-64 0 0,15-26-552 0 0,-1-1 0 0 0,2 2-1 0 0,1 0 1 0 0,0 0 0 0 0,1 0-1 0 0,1 4 214 0 0,9-16-3074 0 0,-1-5-373 0 0,0-1-3479 0 0,0-3-2025 0 0</inkml:trace>
  <inkml:trace contextRef="#ctx0" brushRef="#br0" timeOffset="7190.325">6754 1355 5561 0 0,'-2'22'9679'0'0,"3"-1"-5957"0"0,0-13-3379 0 0,-1 0-1 0 0,0-1 0 0 0,-1 1 0 0 0,1 0 1 0 0,-2 1-343 0 0,-11 38 972 0 0,-1-2 0 0 0,-3 0 0 0 0,-15 28-972 0 0,-13 36-4358 0 0,45-109 4041 0 0,0 1 0 0 0,0-1 0 0 0,0 1-1 0 0,-1 0 1 0 0,1-1 0 0 0,0 1 0 0 0,0-1 0 0 0,0 1-1 0 0,0-1 1 0 0,-1 1 0 0 0,1-1 0 0 0,0 1 0 0 0,0-1-1 0 0,-1 1 1 0 0,1-1 0 0 0,0 1 0 0 0,-1-1 0 0 0,1 0 0 0 0,0 1-1 0 0,-1-1 1 0 0,1 1 0 0 0,-1-1 0 0 0,1 0 0 0 0,-1 1-1 0 0,1-1 1 0 0,-1 0 0 0 0,1 0 0 0 0,-1 1 0 0 0,1-1-1 0 0,-1 0 1 0 0,1 0 0 0 0,-1 0 0 0 0,1 0 0 0 0,-1 0 0 0 0,0 0-1 0 0,1 0 1 0 0,-1 0 0 0 0,1 0 0 0 0,-1 0 0 0 0,1 0-1 0 0,-1 0 1 0 0,1 0 0 0 0,-1 0 0 0 0,1 0 0 0 0,-1-1-1 0 0,0 1 1 0 0,1 0 0 0 0,-1 0 0 0 0,1-1 0 0 0,-1 1 317 0 0,-5-3-3365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8:35.7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2830 658 6297 0 0,'-55'5'785'0'0,"1"2"0"0"0,0 2 0 0 0,0 2 0 0 0,-19 9-785 0 0,32-6 182 0 0,1 1-1 0 0,1 2 1 0 0,0 2-1 0 0,2 1 1 0 0,-31 23-182 0 0,-10 11 14 0 0,1 3 0 0 0,4 4 0 0 0,2 3 0 0 0,-61 72-14 0 0,-64 97 1338 0 0,-140 221-1338 0 0,168-195 2309 0 0,-72 155-2309 0 0,191-311 407 0 0,4 3 0 0 0,5 1 0 0 0,-9 49-407 0 0,-71 332 485 0 0,117-476-477 0 0,-188 991 10 0 0,154-794-31 0 0,11-60 21 0 0,-70 427 323 0 0,74-386 183 0 0,8 0 0 0 0,9 2 0 0 0,12 93-514 0 0,14-18 355 0 0,12-2 1 0 0,23 53-356 0 0,-44-258 30 0 0,70 337 131 0 0,-38-219-90 0 0,19 35-71 0 0,-27-105-1 0 0,67 196-7 0 0,36 53 8 0 0,-115-303 1 0 0,263 571 98 0 0,-190-436-49 0 0,9-5 0 0 0,35 37-50 0 0,-88-143 2 0 0,130 181 239 0 0,-125-184-62 0 0,3-3 0 0 0,27 21-179 0 0,359 314 814 0 0,-76-118-579 0 0,16-22-1 0 0,-214-149-23 0 0,144 85 25 0 0,-105-69-290 0 0,-96-64 30 0 0,2-6 0 0 0,2-6 0 0 0,4-4 1 0 0,11-2 23 0 0,20 6 16 0 0,178 62-7 0 0,123 27 214 0 0,-305-106-173 0 0,-41-13 4 0 0,51 13 112 0 0,84 6-166 0 0,168 12-47 0 0,-235-36 29 0 0,-21-7 153 0 0,120-4-135 0 0,-83-2 51 0 0,-7 1 67 0 0,-17-18-134 0 0,-77 2-4 0 0,28-4 376 0 0,13-8-356 0 0,21-2 212 0 0,144-24 193 0 0,-138 18-301 0 0,289-56 173 0 0,-275 33 12 0 0,-123 33-282 0 0,0-2 0 0 0,8-6-7 0 0,54-18 5 0 0,112-32 63 0 0,-97 35 187 0 0,-77 24-252 0 0,0-2 0 0 0,10-7-3 0 0,-25 7-2 0 0,169-66-12 0 0,-70 30 40 0 0,-3-6-1 0 0,76-48-25 0 0,-131 60 292 0 0,20-18-292 0 0,-47 29 4 0 0,133-99 141 0 0,-17 12-334 0 0,7-4 407 0 0,23-19-130 0 0,-94 64-30 0 0,-3-5 1 0 0,36-44-59 0 0,-57 53 148 0 0,21-19-81 0 0,-4-5-1 0 0,49-71-66 0 0,-85 96 10 0 0,54-76-139 0 0,-88 114 107 0 0,-1-2 0 0 0,-2 0 0 0 0,-2-3 22 0 0,235-557 504 0 0,-24-86-591 0 0,-214 627 80 0 0,30-100-120 0 0,11-81 127 0 0,-6-47-133 0 0,-5-73 133 0 0,-39 253-23 0 0,-4 0-1 0 0,-6 0 1 0 0,-3 0 0 0 0,-6 1-1 0 0,-6-13 24 0 0,-52-236 66 0 0,-12-80-337 0 0,47 253 340 0 0,-43-132-69 0 0,45 212 9 0 0,-5 2 1 0 0,-4 1-1 0 0,-41-71-9 0 0,-179-358 16 0 0,45 64 84 0 0,162 356 51 0 0,-5 3-1 0 0,-4 2 0 0 0,-16-13-150 0 0,-224-282-60 0 0,226 294 57 0 0,-34-65 3 0 0,-27-40-13 0 0,87 140 49 0 0,-302-404-101 0 0,223 325 3 0 0,-101-87 62 0 0,137 143 207 0 0,-42-37-256 0 0,-30-14 49 0 0,-63-66 74 0 0,115 101-30 0 0,-37-21-44 0 0,-357-270 24 0 0,390 314-121 0 0,-3 6-1 0 0,-47-19 98 0 0,-262-124 73 0 0,347 181-117 0 0,-107-45 127 0 0,-4 8 0 0 0,-63-10-83 0 0,82 37 34 0 0,-3 7 0 0 0,-166-19-34 0 0,-37-11 59 0 0,79 12-76 0 0,203 46-106 0 0,-1 5-1 0 0,-10 3 124 0 0,-50 4 8 0 0,0 7 0 0 0,0 6 0 0 0,1 8 0 0 0,-109 26-8 0 0,-126 50 128 0 0,-165 69-128 0 0,-56 47-119 0 0,13 27 165 0 0,423-153-226 0 0,-119 76 180 0 0,170-81 300 0 0,-42 40-300 0 0,-134 117 85 0 0,195-141-177 0 0,-64 73 92 0 0,-394 466-189 0 0,499-552 65 0 0,-111 139 156 0 0,114-133 109 0 0,-34 61-141 0 0,9 15 59 0 0,6 3-1 0 0,8 4 1 0 0,-3 32-59 0 0,59-150 9 0 0,-131 366-99 0 0,103-266-245 0 0,-21 123 335 0 0,23-16 3 0 0,12 2 1 0 0,8 52-4 0 0,22-220 98 0 0,5-1 1 0 0,3 1 0 0 0,7 17-99 0 0,57 273-203 0 0,-23-203 188 0 0,24 44 15 0 0,9 34-42 0 0,213 778 154 0 0,-237-863-94 0 0,7-2 1 0 0,7-3 0 0 0,7-3-1 0 0,47 66-18 0 0,59 84 148 0 0,44 38-148 0 0,-220-345-1 0 0,193 273-101 0 0,-132-195 62 0 0,3-3-1 0 0,18 10 41 0 0,403 409 467 0 0,-365-377-809 0 0,114 86 342 0 0,152 94 30 0 0,-266-217-77 0 0,4-5 0 0 0,4-6 0 0 0,3-6 0 0 0,78 27 47 0 0,-159-74 119 0 0,135 58 99 0 0,118 29-218 0 0,18 3-88 0 0,14 4 28 0 0,-137-48 125 0 0,-49-16-78 0 0,164 37-50 0 0,-231-72 132 0 0,1-4-1 0 0,57 1-68 0 0,-68-10 131 0 0,15 1-298 0 0,29-4 167 0 0,-29-5-81 0 0,164 2 15 0 0,246 6 298 0 0,-275-6-416 0 0,-65 2 484 0 0,105-15-300 0 0,-170 4-22 0 0,23-2 29 0 0,107-25-7 0 0,17-10 143 0 0,-79 16 88 0 0,0-8-231 0 0,-69 11-19 0 0,-2-3 0 0 0,-1-5 0 0 0,17-13 19 0 0,91-46-54 0 0,131-38 54 0 0,-166 70-215 0 0,45-29 215 0 0,156-87 28 0 0,-283 129 12 0 0,-2-3 0 0 0,-2-3 0 0 0,28-29-40 0 0,-49 39 154 0 0,-10 2-141 0 0,-2-2 1 0 0,-1-2-1 0 0,34-47-13 0 0,-29 28-255 0 0,17-30 255 0 0,-1-2 116 0 0,-18 27-54 0 0,-3-3 0 0 0,33-73-62 0 0,63-163 74 0 0,-141 304-74 0 0,58-143-75 0 0,-6-2 0 0 0,8-55 75 0 0,28-83 20 0 0,4-17 50 0 0,-73 222-76 0 0,-3-1 0 0 0,3-60 6 0 0,-12-4-11 0 0,-7-1 0 0 0,-8-20 11 0 0,1-3-84 0 0,-10-255-245 0 0,11 362 409 0 0,-3 1 0 0 0,-3-1 0 0 0,-3 2 0 0 0,-17-51-80 0 0,-95-333 156 0 0,31 60-484 0 0,56 213 382 0 0,-41-108-54 0 0,24 133 68 0 0,-7 3-1 0 0,-55-92-67 0 0,-157-329-79 0 0,152 307 144 0 0,-11 6-1 0 0,-11 6 1 0 0,-102-126-65 0 0,-60-18 198 0 0,72 101-305 0 0,-74-92 173 0 0,226 293-34 0 0,-4 3-1 0 0,-4 4 1 0 0,-5 4-32 0 0,51 45-5 0 0,-209-167 130 0 0,-107-54-125 0 0,50 51 74 0 0,-220-137-85 0 0,380 255-35 0 0,-4 7 1 0 0,-106-36 45 0 0,-66-2-71 0 0,-4 14 1 0 0,-94-6 70 0 0,183 59 20 0 0,-2 11 0 0 0,-1 11 0 0 0,-16 9-20 0 0,53 10 22 0 0,0 10 1 0 0,-73 13-23 0 0,-405 73 356 0 0,495-50-415 0 0,2 9-1 0 0,-105 41 60 0 0,130-27-138 0 0,-122 63 138 0 0,196-77-33 0 0,3 3-1 0 0,2 4 1 0 0,-68 55 33 0 0,-93 83 124 0 0,228-177-124 0 0,-249 213 11 0 0,168-137 206 0 0,-54 66-217 0 0,-171 219-94 0 0,25 15 225 0 0,103-102-317 0 0,124-172 117 0 0,-29 69 69 0 0,-88 234 171 0 0,100-210-252 0 0,21-52 149 0 0,-40 138-68 0 0,62-131-155 0 0,6 1-1 0 0,8 1 1 0 0,0 71 155 0 0,12-29 16 0 0,10 1 0 0 0,9 0 0 0 0,16 91-16 0 0,72 397 176 0 0,-58-544-253 0 0,7-1 0 0 0,6-2 0 0 0,18 29 77 0 0,34 63-334 0 0,72 120 334 0 0,-100-235-674 0 0,5-4 0 0 0,5-3 0 0 0,6-3 0 0 0,41 40 674 0 0,2-13-4495 0 0,8-2 4495 0 0,148 121-9755 0 0,-115-121 1838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0:3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1072 8 0 0,'-18'2'519'0'0,"5"-2"4618"0"0,13-1-4879 0 0,-1 1-1 0 0,1-1 1 0 0,-1 0-1 0 0,1 0 1 0 0,0 0-1 0 0,-1 0 0 0 0,1 0 1 0 0,0 0-1 0 0,0 0 1 0 0,0 1-1 0 0,-1-1 1 0 0,1 0-1 0 0,0 0 0 0 0,0 0 1 0 0,0 0-1 0 0,0 0 1 0 0,1-1-258 0 0,-1-10 1189 0 0,0-22 404 0 0,1 1-1 0 0,3-16-1592 0 0,5 0 106 0 0,2 0 0 0 0,3 1 1 0 0,1 1-1 0 0,2 0 0 0 0,11-18-106 0 0,-14 39 28 0 0,0 1 0 0 0,11-14-28 0 0,-19 31-11 0 0,0 0-1 0 0,0 0 1 0 0,0 1 0 0 0,1 0-1 0 0,0 0 1 0 0,1 1 0 0 0,0-1-1 0 0,1 0 12 0 0,-7 7-8 0 0,1-1 1 0 0,-1 0-1 0 0,0 1 0 0 0,0-1 0 0 0,0 1 1 0 0,0 0-1 0 0,1 0 0 0 0,-1 0 0 0 0,0 0 1 0 0,0 0-1 0 0,1 0 0 0 0,-1 1 0 0 0,0-1 1 0 0,0 1-1 0 0,0 0 0 0 0,0-1 0 0 0,0 1 1 0 0,0 0-1 0 0,1 0 8 0 0,3 2-21 0 0,0 0 1 0 0,0 1 0 0 0,0-1-1 0 0,-1 1 1 0 0,5 4 20 0 0,-2-1-10 0 0,-1 1 0 0 0,-1 0 0 0 0,1 1 0 0 0,-1-1 0 0 0,-1 1 0 0 0,0 0 0 0 0,5 10 10 0 0,-2 1 14 0 0,0 1-1 0 0,-1 0 0 0 0,1 7-13 0 0,-5-12-6 0 0,0 1 0 0 0,-1-1 0 0 0,-1 1 0 0 0,0 0-1 0 0,-2 11 7 0 0,-3 25-118 0 0,-4 6 118 0 0,2-15-5 0 0,5-36 10 0 0,0-1 0 0 0,-1 0 1 0 0,0 1-1 0 0,0-1 0 0 0,0 0 1 0 0,-1 0-1 0 0,0 0 0 0 0,0 0-5 0 0,2-6 10 0 0,0 1-1 0 0,0-1 0 0 0,0 0 1 0 0,0 0-1 0 0,0 1 0 0 0,0-1 1 0 0,0 0-1 0 0,0 0 0 0 0,0 0 0 0 0,0 0 1 0 0,0 0-1 0 0,-1-1 0 0 0,1 1 1 0 0,-1 0-1 0 0,1 0 0 0 0,0-1 1 0 0,-1 1-1 0 0,1-1 0 0 0,-1 1 0 0 0,1-1 1 0 0,-1 0-1 0 0,1 0 0 0 0,-1 1 1 0 0,1-1-1 0 0,-1 0 0 0 0,0 0 1 0 0,1-1-1 0 0,-1 1 0 0 0,1 0 1 0 0,-1 0-1 0 0,1-1 0 0 0,-1 1 0 0 0,1-1 1 0 0,-1 1-1 0 0,1-1 0 0 0,0 0 1 0 0,-1 0-1 0 0,1 1 0 0 0,0-1 1 0 0,-1 0-1 0 0,1-1-9 0 0,-5-1-9 0 0,1-1-1 0 0,0 0 1 0 0,0 0 0 0 0,0 0 0 0 0,1-1 0 0 0,-1 0 0 0 0,1 0-1 0 0,0 0 1 0 0,0 0 0 0 0,1-1 0 0 0,-1 0 0 0 0,1 1 0 0 0,1-1-1 0 0,-1 0 1 0 0,1-1 0 0 0,0 1 0 0 0,0 0 0 0 0,1 0-1 0 0,0-1 1 0 0,0 1 0 0 0,0-1 0 0 0,1 1 0 0 0,0-1 0 0 0,0 1-1 0 0,1-1 1 0 0,0 1 0 0 0,0-1 0 0 0,1 0 9 0 0,2-12 13 0 0,1 2-1 0 0,1-1 1 0 0,1 1 0 0 0,0 0-1 0 0,1 0 1 0 0,1 1 0 0 0,1 0-1 0 0,0 0 1 0 0,7-6-13 0 0,-6 6 16 0 0,0 1-1 0 0,2 0 1 0 0,0 1-1 0 0,0 1 1 0 0,2 0-1 0 0,-1 1 1 0 0,1 0-1 0 0,17-9-15 0 0,-20 14-12 0 0,1 1 0 0 0,0 0 0 0 0,0 0 0 0 0,0 2 0 0 0,1-1 0 0 0,3 1 12 0 0,-10 3-14 0 0,2-1 39 0 0,-1 1 1 0 0,1-1 0 0 0,-1-1-1 0 0,0 1 1 0 0,0-1 0 0 0,0-1-1 0 0,0 1 1 0 0,1-3-26 0 0,-8 6 11 0 0,0-1 1 0 0,0 1-1 0 0,-1 0 1 0 0,1-1-1 0 0,0 1 1 0 0,0-1-1 0 0,0 1 1 0 0,-1 0-1 0 0,1 0 1 0 0,0 0-1 0 0,0-1 1 0 0,0 1-1 0 0,0 0 1 0 0,0 0-1 0 0,0 0 1 0 0,-1 0-1 0 0,1 0 1 0 0,0 1-1 0 0,0-1 1 0 0,0 0-1 0 0,0 0 0 0 0,0 0 1 0 0,-1 1-1 0 0,1-1 1 0 0,0 1-1 0 0,0-1 1 0 0,-1 0-1 0 0,2 1-11 0 0,18 18 115 0 0,-14-13-163 0 0,15 19-466 0 0,-9-12-2764 0 0,-1-1-5599 0 0,-6-9 6164 0 0</inkml:trace>
  <inkml:trace contextRef="#ctx0" brushRef="#br0" timeOffset="1363.813">662 184 8 0 0,'-51'-12'1329'0'0,"17"10"3990"0"0,34 2-5149 0 0,-1 0 0 0 0,1 0 0 0 0,0 0-1 0 0,-1 1 1 0 0,1-1 0 0 0,0 0 0 0 0,0 0 0 0 0,-1 1-1 0 0,1-1 1 0 0,0 0 0 0 0,0 1 0 0 0,0-1 0 0 0,-1 0-1 0 0,1 0 1 0 0,0 1 0 0 0,0-1 0 0 0,0 1 0 0 0,0-1 0 0 0,0 0-1 0 0,0 1 1 0 0,0-1 0 0 0,0 0 0 0 0,0 1 0 0 0,0-1-1 0 0,0 0 1 0 0,0 1 0 0 0,0-1 0 0 0,0 0 0 0 0,0 1-1 0 0,0-1 1 0 0,0 1 0 0 0,0-1 0 0 0,0 0 0 0 0,0 1 0 0 0,1-1-1 0 0,-1 0 1 0 0,0 0 0 0 0,0 1 0 0 0,0-1 0 0 0,1 0-170 0 0,8 24 883 0 0,-6-15-527 0 0,3 4-158 0 0,0 0-1 0 0,1 0 1 0 0,0-1-1 0 0,1 0 0 0 0,0-1 1 0 0,1 0-1 0 0,1 0 0 0 0,4 3-197 0 0,-1 4 72 0 0,7 4 10 0 0,71 66-75 0 0,-87-84-30 0 0,0 0 0 0 0,0 0 1 0 0,0 1-1 0 0,0-1 1 0 0,1 4 22 0 0,20 20-80 0 0,-24-27 79 0 0,-1-1 0 0 0,1 1-1 0 0,0 0 1 0 0,0-1-1 0 0,0 1 1 0 0,0 0-1 0 0,0 0 1 0 0,-1-1-1 0 0,1 1 1 0 0,0 0-1 0 0,-1 0 1 0 0,1 0-1 0 0,-1 0 1 0 0,1 0 0 0 0,-1 0-1 0 0,1 0 1 0 0,-1 0-1 0 0,0 0 1 0 0,1 0-1 0 0,-1 0 1 0 0,0 0-1 0 0,0 0 1 0 0,0 0-1 0 0,0 0 1 0 0,0 1-1 0 0,0-1 1 0 0,0 0-1 0 0,0 0 1 0 0,0 0 0 0 0,-1 0-1 0 0,1 0 1 0 0,0 0-1 0 0,-1 0 1 0 0,1 0-1 0 0,-1 0 1 0 0,1 0-1 0 0,-1 0 1 0 0,1 0-1 0 0,-1 0 1 0 0,0 0-1 0 0,0 0 2 0 0,-4 5 104 0 0,1 1 0 0 0,0-1 0 0 0,0 1 0 0 0,0 0 0 0 0,0 1 0 0 0,-1 5-104 0 0,-11 22 423 0 0,-69 101 947 0 0,57-99-983 0 0,23-31-358 0 0,0 0 1 0 0,0 0-1 0 0,1 0 1 0 0,0 1-1 0 0,0-1 1 0 0,1 1-1 0 0,-1 2-29 0 0,4-9-101 0 0,0 1-1 0 0,0-1 0 0 0,0 0 0 0 0,0 0 0 0 0,0 0 0 0 0,0 1 0 0 0,0-1 0 0 0,0 0 0 0 0,0 0 0 0 0,0 0 0 0 0,0 1 0 0 0,0-1 0 0 0,0 0 0 0 0,0 0 1 0 0,0 0-1 0 0,0 0 0 0 0,1 1 0 0 0,-1-1 0 0 0,0 0 0 0 0,0 0 0 0 0,0 0 0 0 0,0 0 0 0 0,0 0 0 0 0,1 1 0 0 0,-1-1 0 0 0,0 0 0 0 0,0 0 0 0 0,0 0 1 0 0,1 0-1 0 0,-1 0 0 0 0,0 0 0 0 0,0 0 0 0 0,0 0 0 0 0,1 0 0 0 0,-1 0 0 0 0,0 0 0 0 0,0 0 0 0 0,0 0 0 0 0,1 0 0 0 0,-1 0 0 0 0,0 0 0 0 0,0 0 1 0 0,0 0-1 0 0,1 0 0 0 0,-1 0 102 0 0,12-1-9583 0 0,-9 1 6782 0 0,1-2 594 0 0</inkml:trace>
  <inkml:trace contextRef="#ctx0" brushRef="#br0" timeOffset="1828.833">1338 119 1320 0 0,'0'-11'8025'0'0,"-1"10"-4300"0"0,-1 14-2583 0 0,-1 2-632 0 0,-7 26 27 0 0,-2 0 0 0 0,-2-1 0 0 0,-2 0-1 0 0,-1-1 1 0 0,-17 27-537 0 0,30-57-454 0 0,0 0 0 0 0,0 1-1 0 0,1-1 1 0 0,1 1-1 0 0,-1 0 1 0 0,0 7 454 0 0,0-2-3168 0 0,3-14 2860 0 0,0-1 0 0 0,0 0 0 0 0,0 1 1 0 0,-1-1-1 0 0,1 1 0 0 0,0-1 0 0 0,0 0 0 0 0,-1 1 1 0 0,1-1-1 0 0,0 0 0 0 0,-1 1 0 0 0,1-1 0 0 0,0 0 0 0 0,-1 0 1 0 0,1 1-1 0 0,-1-1 0 0 0,1 0 0 0 0,0 0 0 0 0,-1 1 1 0 0,1-1-1 0 0,-1 0 0 0 0,1 0 0 0 0,-1 0 0 0 0,1 0 1 0 0,0 0-1 0 0,-1 0 308 0 0,0 0-798 0 0,-1 1-1905 0 0</inkml:trace>
  <inkml:trace contextRef="#ctx0" brushRef="#br0" timeOffset="6895.247">1229 271 2873 0 0,'0'0'387'0'0,"0"-1"0"0"0,0 1 0 0 0,0-1 0 0 0,0 1 0 0 0,0 0 0 0 0,0-1 0 0 0,0 1 0 0 0,0-1 0 0 0,0 1 0 0 0,1-1 0 0 0,-1 1 0 0 0,0-1 0 0 0,0 1 0 0 0,0 0 0 0 0,1-1 0 0 0,-1 1 0 0 0,0-1 0 0 0,1 1 0 0 0,-1 0 0 0 0,0-1 1 0 0,1 1-1 0 0,-1 0 0 0 0,0-1 0 0 0,1 1 0 0 0,-1 0 0 0 0,1 0-387 0 0,13-2 2584 0 0,14 11-1955 0 0,-5 0-158 0 0,-7-3 210 0 0,-1 1 0 0 0,0 0 0 0 0,1 2-681 0 0,5 4 586 0 0,-12-8-409 0 0,0 0 1 0 0,0 1 0 0 0,-1 0 0 0 0,0 0 0 0 0,2 3-178 0 0,-2-2 54 0 0,1 0 1 0 0,1-1 0 0 0,-1 0-1 0 0,1 0 1 0 0,0-1 0 0 0,2 0-55 0 0,-10-3 5 0 0,1-14-2259 0 0,-3-4-3346 0 0,0 16 5579 0 0,1-2-5944 0 0,0 5 1316 0 0,-6-5 2675 0 0</inkml:trace>
  <inkml:trace contextRef="#ctx0" brushRef="#br0" timeOffset="7276.221">1597 53 440 0 0,'-1'-1'353'0'0,"1"-1"-1"0"0,0 1 0 0 0,0-1 1 0 0,0 1-1 0 0,0 0 1 0 0,0-1-1 0 0,0 1 0 0 0,0-1 1 0 0,0 1-1 0 0,0-1 1 0 0,1 1-1 0 0,-1-1 1 0 0,1 1-1 0 0,-1 0 0 0 0,1-1 1 0 0,-1 1-1 0 0,1 0 1 0 0,0 0-1 0 0,0-1 1 0 0,-1 1-1 0 0,1 0 0 0 0,0 0 1 0 0,0 0-1 0 0,0 0 1 0 0,1 0-1 0 0,-1 0 0 0 0,0 0-352 0 0,0 1 154 0 0,0 1 0 0 0,-1-1 0 0 0,1 1 0 0 0,-1 0-1 0 0,1-1 1 0 0,-1 1 0 0 0,1 0 0 0 0,-1-1-1 0 0,1 1 1 0 0,-1 0 0 0 0,1-1 0 0 0,-1 1-1 0 0,0 0 1 0 0,1 0 0 0 0,-1 0 0 0 0,0-1-1 0 0,0 1 1 0 0,0 0 0 0 0,0 0 0 0 0,0 0-154 0 0,1-1 141 0 0,8 40 1627 0 0,-1 1 0 0 0,-2-1 0 0 0,-1 17-1768 0 0,14 110 1807 0 0,-4-42-1807 0 0,-12-111-804 0 0,0 8-816 0 0,-3-16-3166 0 0,-2-8-4909 0 0,-2-7 6325 0 0</inkml:trace>
  <inkml:trace contextRef="#ctx0" brushRef="#br0" timeOffset="7617.14">1687 256 3433 0 0,'-3'23'8358'0'0,"9"-9"-4404"0"0,-5-13-3784 0 0,1 0 1 0 0,0 1-1 0 0,0-1 1 0 0,-1-1-1 0 0,1 1 1 0 0,0 0-1 0 0,0 0 1 0 0,0-1 0 0 0,0 1-1 0 0,0-1 1 0 0,0 1-1 0 0,0-1 1 0 0,0 0-1 0 0,0 0 1 0 0,0 0-1 0 0,0 0 1 0 0,1 0-171 0 0,22 0 539 0 0,-8 1-414 0 0,0-1 0 0 0,-1-1 1 0 0,1-1-1 0 0,10-2-125 0 0,-9 3 63 0 0,9-3 29 0 0,-26 4-167 0 0,0 0-1 0 0,-1-1 0 0 0,1 1 1 0 0,0 0-1 0 0,-1-1 1 0 0,1 1-1 0 0,0-1 0 0 0,-1 1 1 0 0,1 0-1 0 0,0-1 0 0 0,-1 1 1 0 0,1-1-1 0 0,-1 0 1 0 0,1 1-1 0 0,-1-1 0 0 0,0 1 1 0 0,1-1-1 0 0,-1 0 0 0 0,1 1 1 0 0,-1-1-1 0 0,0 0 0 0 0,0 1 1 0 0,1-1-1 0 0,-1 0 1 0 0,0 0-1 0 0,0 1 0 0 0,0-1 1 0 0,0 0-1 0 0,0 0 0 0 0,0 0 76 0 0,4 3-7081 0 0,-11-6 437 0 0,-2 0 2807 0 0</inkml:trace>
  <inkml:trace contextRef="#ctx0" brushRef="#br0" timeOffset="8028.606">1456 720 2817 0 0,'-3'5'835'0'0,"0"0"1"0"0,0 0-1 0 0,1 0 1 0 0,-1 1-1 0 0,1-1 1 0 0,0 0-1 0 0,0 1 1 0 0,1 0-1 0 0,0-1 1 0 0,0 1-1 0 0,0 1-835 0 0,-1 12 817 0 0,2 0 1 0 0,1 15-818 0 0,-1 26 2252 0 0,-1-47-1913 0 0,1 0 1 0 0,1 0-1 0 0,0 0 1 0 0,1-1-1 0 0,0 1 0 0 0,1 0 1 0 0,0 0-1 0 0,4 5-339 0 0,-7-16 13 0 0,1-1-1 0 0,-1 1 1 0 0,1-1-1 0 0,-1 0 0 0 0,1 1 1 0 0,0-1-1 0 0,0 0 1 0 0,-1 1-1 0 0,1-1 0 0 0,0 0 1 0 0,0 0-1 0 0,0 0 1 0 0,1 0-1 0 0,-1 0 1 0 0,0 0-1 0 0,0 0 0 0 0,1 0 1 0 0,-1 0-1 0 0,0-1 1 0 0,1 1-1 0 0,-1 0 0 0 0,0-1 1 0 0,1 1-1 0 0,0-1-12 0 0,1 0-8 0 0,-1 0 0 0 0,1 0 0 0 0,0 0 0 0 0,-1 0 0 0 0,1-1 0 0 0,-1 1 0 0 0,1-1 0 0 0,-1 0 0 0 0,0 0 0 0 0,1 0 0 0 0,-1 0 0 0 0,0 0 0 0 0,3-1 8 0 0,5-5-124 0 0,0-1 0 0 0,0 0 0 0 0,0 0 0 0 0,-1-1 0 0 0,5-6 124 0 0,-4 4-36 0 0,-1-1 0 0 0,0 0 1 0 0,-1-1-1 0 0,0 0 1 0 0,-1 0-1 0 0,0-1 0 0 0,-1 0 1 0 0,-1 0-1 0 0,0-1 1 0 0,-1 1-1 0 0,0-1 0 0 0,-1 0 1 0 0,-1-3 35 0 0,-2 16 3 0 0,2-3 12 0 0,-2-1 0 0 0,1 0 0 0 0,-1 1 0 0 0,1-1 0 0 0,-2 0 0 0 0,1 0 0 0 0,-1 1 0 0 0,0-2-15 0 0,0 4 39 0 0,0 1 0 0 0,0 0 0 0 0,0 0 0 0 0,0 0 1 0 0,0 0-1 0 0,-1 0 0 0 0,1 1 0 0 0,-1-1 0 0 0,1 0 0 0 0,-1 1 0 0 0,0-1 1 0 0,0 1-1 0 0,0-1 0 0 0,1 1 0 0 0,-1 0 0 0 0,0 0 0 0 0,-1 0 0 0 0,1 0 1 0 0,0 0-1 0 0,0 1 0 0 0,0-1 0 0 0,-1 0-39 0 0,-3 0 25 0 0,0-1 1 0 0,-1 1-1 0 0,1 1 1 0 0,0-1-1 0 0,0 1 1 0 0,-1 0-1 0 0,1 0 1 0 0,0 1-1 0 0,0 0 0 0 0,-1 0 1 0 0,1 0-1 0 0,-5 3-25 0 0,4-2-528 0 0,-1 1-1 0 0,1 0 0 0 0,0 0 0 0 0,1 1 0 0 0,-1 0 1 0 0,-1 1 528 0 0,7-4-596 0 0,0 0 0 0 0,-1-1 0 0 0,1 1 1 0 0,-1 0-1 0 0,1 0 0 0 0,0-1 0 0 0,-1 1 0 0 0,1-1 1 0 0,-1 1-1 0 0,0-1 0 0 0,1 0 0 0 0,-1 1 0 0 0,1-1 1 0 0,-1 0-1 0 0,1 0 0 0 0,-1 0 0 0 0,0 0 0 0 0,1-1 1 0 0,-1 1-1 0 0,1 0 0 0 0,-2-1 596 0 0,0 0-398 0 0,-10 0-2521 0 0</inkml:trace>
  <inkml:trace contextRef="#ctx0" brushRef="#br0" timeOffset="8442.26">2117 0 7714 0 0,'-5'18'6819'0'0,"0"1"-3391"0"0,3-9-3130 0 0,0-1 0 0 0,-1 1-1 0 0,0-1 1 0 0,-1 0-1 0 0,0 1 1 0 0,-2 2-298 0 0,-4 5 469 0 0,0 1 0 0 0,-5 18-469 0 0,-9 17 494 0 0,-47 91 362 0 0,59-117-1277 0 0,12-27 368 0 0,0 0-1 0 0,0 0 1 0 0,0 0-1 0 0,0 0 1 0 0,0 0 0 0 0,0 0-1 0 0,0 0 1 0 0,0 0-1 0 0,0 0 1 0 0,0 0 0 0 0,0 0-1 0 0,0 0 1 0 0,1 0-1 0 0,-1 0 1 0 0,0 0 0 0 0,0 0-1 0 0,0 0 1 0 0,0 0-1 0 0,0 0 1 0 0,0 1 0 0 0,0-1-1 0 0,0 0 1 0 0,0 0-1 0 0,0 0 1 0 0,0 0-1 0 0,0 0 1 0 0,0 0 0 0 0,0 0-1 0 0,0 0 1 0 0,0 0-1 0 0,0 0 1 0 0,0 0 0 0 0,0 0-1 0 0,0 0 1 0 0,0 0-1 0 0,0 0 1 0 0,0 0 0 0 0,0 0-1 0 0,0 0 1 0 0,0 0-1 0 0,0 1 1 0 0,0-1 0 0 0,0 0-1 0 0,0 0 1 0 0,0 0-1 0 0,0 0 1 0 0,0 0 0 0 0,0 0-1 0 0,0 0 54 0 0,10-14-5435 0 0,-10 13 4950 0 0,0 0 0 0 0,1 0 1 0 0,-1 0-1 0 0,0 0 0 0 0,1 0 1 0 0,-1 0-1 0 0,0 0 0 0 0,0 0 1 0 0,0 0-1 0 0,0 0 0 0 0,0 0 1 0 0,0 0-1 0 0,0 0 0 0 0,-1 0 1 0 0,1 0-1 0 0,0 0 0 0 0,-1-1 485 0 0,0-6-2023 0 0,2-8-1268 0 0</inkml:trace>
  <inkml:trace contextRef="#ctx0" brushRef="#br0" timeOffset="13132.335">2164 116 8 0 0,'-32'-2'129'0'0,"17"1"1466"0"0,10 1 3895 0 0,15 16-65 0 0,0 18-3276 0 0,1 0-1591 0 0,3 3-199 0 0,-7-20-249 0 0,0-1-1 0 0,0 1 1 0 0,4 2-110 0 0,-9-14 19 0 0,1-1 1 0 0,0 0 0 0 0,0 0-1 0 0,0 0 1 0 0,0-1 0 0 0,1 1 0 0 0,0-1-1 0 0,-1 0 1 0 0,1 0 0 0 0,0 0 0 0 0,0 0-1 0 0,1-1 1 0 0,4 2-20 0 0,-2 0 35 0 0,7 1 191 0 0,-13-5-241 0 0,-1-1 1 0 0,0 1-1 0 0,1 0 1 0 0,-1 0 0 0 0,1 0-1 0 0,-1-1 1 0 0,0 1 0 0 0,1 0-1 0 0,-1-1 1 0 0,0 1 0 0 0,0 0-1 0 0,1-1 1 0 0,-1 1-1 0 0,0 0 1 0 0,0-1 0 0 0,1 1-1 0 0,-1 0 1 0 0,0-1 0 0 0,0 1-1 0 0,0-1 1 0 0,0 1 0 0 0,0 0-1 0 0,0-1 1 0 0,1 1-1 0 0,-1-1 1 0 0,0 1 0 0 0,0-1-1 0 0,0 1 1 0 0,0 0 0 0 0,0-1-1 0 0,-1 1 1 0 0,1-1-1 0 0,0 1 1 0 0,0-1 14 0 0,0 1-44 0 0,0 0 0 0 0,0 0 1 0 0,0 0-1 0 0,0 1 0 0 0,1-1 0 0 0,-1 0 0 0 0,0 0 0 0 0,0 0 1 0 0,0 0-1 0 0,0 0 0 0 0,0 0 0 0 0,0 0 0 0 0,0 0 0 0 0,0 0 1 0 0,1 0-1 0 0,-1 0 0 0 0,0 0 0 0 0,0 0 0 0 0,0 0 1 0 0,0 0-1 0 0,0 0 0 0 0,0 0 0 0 0,0 0 0 0 0,0 0 0 0 0,1 0 1 0 0,-1 0-1 0 0,0-1 0 0 0,0 1 0 0 0,0 0 0 0 0,0 0 0 0 0,0 0 1 0 0,0 0-1 0 0,0 0 0 0 0,0 0 0 0 0,0 0 0 0 0,0 0 0 0 0,0 0 1 0 0,1 0-1 0 0,-1 0 0 0 0,0 0 0 0 0,0-1 0 0 0,0 1 0 0 0,0 0 1 0 0,0 0-1 0 0,0 0 0 0 0,0 0 0 0 0,0 0 0 0 0,0 0 0 0 0,0 0 1 0 0,0 0-1 0 0,0-1 0 0 0,0 1 0 0 0,0 0 0 0 0,0 0 1 0 0,0 0-1 0 0,0 0 0 0 0,0 0 0 0 0,0 0 0 0 0,0 0 44 0 0,-6-2-9496 0 0,5 1 5524 0 0</inkml:trace>
  <inkml:trace contextRef="#ctx0" brushRef="#br0" timeOffset="13690.061">1781 689 5961 0 0,'9'-5'3369'0'0,"-6"3"-2994"0"0,-1 1-1 0 0,0-1 1 0 0,1 1-1 0 0,-1-1 1 0 0,1 1-1 0 0,0 0 1 0 0,-1 0 0 0 0,1 1-1 0 0,0-1 1 0 0,0 0-1 0 0,0 1 1 0 0,-1 0-1 0 0,1-1 1 0 0,0 1 0 0 0,1 0-375 0 0,7 3 327 0 0,1-1 1 0 0,-1-1 0 0 0,1 0-1 0 0,0 0 1 0 0,0-1 0 0 0,0-1 0 0 0,3 0-328 0 0,21 0 567 0 0,35-1 319 0 0,-58 2-775 0 0,-1-1 1 0 0,0 0-1 0 0,0-1 1 0 0,0-1-1 0 0,0 1 1 0 0,0-2-1 0 0,0 0-111 0 0,2 0 48 0 0,0 0-1 0 0,1 1 0 0 0,-1 0 1 0 0,4 1-48 0 0,29-4 76 0 0,0-1 1 0 0,0-2 0 0 0,11-6-77 0 0,1 1 30 0 0,-52 12-75 0 0,1 0 0 0 0,-1-1 0 0 0,0 0 0 0 0,0 0 1 0 0,0 0-1 0 0,0-1 0 0 0,-1 0 0 0 0,0 0 1 0 0,0-1-1 0 0,0 0 0 0 0,0 0 0 0 0,3-4 45 0 0,-7 8 332 0 0,1-4-2033 0 0,-5 2-6061 0 0,-7-3 1111 0 0,-5-6 3935 0 0,6 7 1834 0 0</inkml:trace>
  <inkml:trace contextRef="#ctx0" brushRef="#br0" timeOffset="14090.644">2279 661 5745 0 0,'-1'21'3375'0'0,"10"17"-2415"0"0,-4-22-500 0 0,20 82 1043 0 0,9 13-1503 0 0,-26-87 550 0 0,-1 0 0 0 0,0 0 1 0 0,-2 1-1 0 0,-1 0 0 0 0,-2 0 1 0 0,0 9-551 0 0,0 11-309 0 0,2-16-3993 0 0,-4-29 4200 0 0,0 0-1 0 0,0 0 0 0 0,0 0 0 0 0,0 0 1 0 0,-1 0-1 0 0,1 0 0 0 0,0 0 1 0 0,0 0-1 0 0,0 0 0 0 0,0 0 1 0 0,0 0-1 0 0,0 0 0 0 0,0 0 1 0 0,-1 0-1 0 0,1 0 0 0 0,0 0 0 0 0,0 0 1 0 0,0 0-1 0 0,0 1 0 0 0,0-1 1 0 0,0 0-1 0 0,0 0 0 0 0,-1 0 1 0 0,1 0-1 0 0,0 0 0 0 0,0 0 0 0 0,0 0 1 0 0,0 0-1 0 0,0 0 0 0 0,0 0 1 0 0,0 1-1 0 0,0-1 0 0 0,0 0 1 0 0,0 0-1 0 0,0 0 0 0 0,0 0 0 0 0,0 0 1 0 0,0 0-1 0 0,0 0 0 0 0,0 1 1 0 0,0-1-1 0 0,0 0 0 0 0,0 0 1 0 0,0 0-1 0 0,0 0 0 0 0,0 0 0 0 0,0 0 1 0 0,0 1-1 0 0,0-1 0 0 0,0 0 1 0 0,0 0-1 0 0,0 0 0 0 0,0 0 1 0 0,0 0-1 0 0,0 0 0 0 0,0 0 0 0 0,0 1 1 0 0,0-1-1 0 0,0 0 0 0 0,0 0 1 0 0,0 0 102 0 0,-8-8-3400 0 0,7 7 3225 0 0,-6-4-712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1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63 394 4905 0 0,'-8'20'1780'0'0,"2"0"1"0"0,0 1-1 0 0,0 5-1780 0 0,3-7 268 0 0,0 0-1 0 0,2 0 0 0 0,0 1 1 0 0,1-1-1 0 0,1 0 1 0 0,1 1-1 0 0,1-1 1 0 0,0 0-1 0 0,4 8-267 0 0,21 77 596 0 0,-8-33-331 0 0,-3 1-1 0 0,-2 10-264 0 0,-6-27 40 0 0,3 31-655 0 0,-9-30-2893 0 0,-3-55 3147 0 0,0 0-27 0 0,1 0-1 0 0,-1 1 1 0 0,0-1 0 0 0,0 0-1 0 0,0 0 1 0 0,-1 1 0 0 0,1-1 0 0 0,0 0-1 0 0,0 0 1 0 0,-1 1 0 0 0,1-1-1 0 0,0 0 1 0 0,-1 0 0 0 0,0 0-1 0 0,1 1 1 0 0,-1-1 0 0 0,0 0 0 0 0,1 0 388 0 0,-6-3-2337 0 0</inkml:trace>
  <inkml:trace contextRef="#ctx0" brushRef="#br0" timeOffset="396.938">29 513 1880 0 0,'2'-6'251'0'0,"1"1"-1"0"0,0 1 1 0 0,0-1-1 0 0,0 0 1 0 0,1 1-1 0 0,0 0 1 0 0,-1 0-1 0 0,2 0 1 0 0,-1 0-1 0 0,0 0 1 0 0,1 1-1 0 0,-1 0 1 0 0,1 0-1 0 0,0 0 1 0 0,0 1-1 0 0,0-1 1 0 0,1 1-1 0 0,-1 0 1 0 0,1 1-1 0 0,-1-1 1 0 0,1 1-1 0 0,-1 0 1 0 0,1 1-1 0 0,2-1-250 0 0,-1 2 121 0 0,1-1 67 0 0,0 0 0 0 0,-1 1-1 0 0,0 0 1 0 0,1 0 0 0 0,-1 1-1 0 0,0 0 1 0 0,3 1-188 0 0,-8-2 148 0 0,0 0-1 0 0,-1 0 1 0 0,1 0 0 0 0,-1 1-1 0 0,1-1 1 0 0,0 0 0 0 0,-1 1-1 0 0,0-1 1 0 0,1 0 0 0 0,-1 1-1 0 0,0 0 1 0 0,0-1-1 0 0,0 1 1 0 0,0 0 0 0 0,0 0-1 0 0,0-1 1 0 0,0 1 0 0 0,-1 0-1 0 0,1 0 1 0 0,-1 0 0 0 0,1 0-1 0 0,-1 0 1 0 0,0 0-1 0 0,0 0 1 0 0,0 0 0 0 0,0 0-1 0 0,0 0 1 0 0,0 0 0 0 0,0 0-1 0 0,-1 0-147 0 0,0 9 863 0 0,-1-1 1 0 0,0 0-1 0 0,0 0 0 0 0,-1 1 0 0 0,-1 0-863 0 0,-1 0 242 0 0,0-1 0 0 0,-1 1 0 0 0,0-1 0 0 0,0 0 1 0 0,-1-1-1 0 0,0 1 0 0 0,-2 0-242 0 0,-24 24 105 0 0,-35 29-105 0 0,38-36-1183 0 0,18-14-423 0 0,12-13 1248 0 0,0 1 1 0 0,-1 0-1 0 0,1-1 1 0 0,-1 1-1 0 0,1 0 1 0 0,-1-1 0 0 0,1 1-1 0 0,-1-1 1 0 0,1 1-1 0 0,-1-1 1 0 0,0 1-1 0 0,1-1 1 0 0,-1 1-1 0 0,0-1 1 0 0,0 0-1 0 0,1 1 1 0 0,-1-1-1 0 0,0 0 1 0 0,0 0-1 0 0,1 1 1 0 0,-1-1-1 0 0,0 0 1 0 0,0 0 0 0 0,0 0-1 0 0,1 0 1 0 0,-1 0-1 0 0,0 0 1 0 0,0 0-1 0 0,0 0 1 0 0,0-1 357 0 0,-6 1-6167 0 0</inkml:trace>
  <inkml:trace contextRef="#ctx0" brushRef="#br0" timeOffset="751.908">450 301 1736 0 0,'9'20'2340'0'0,"1"-1"-1"0"0,0 0 0 0 0,2 0-2339 0 0,-3-5 426 0 0,0 0 1 0 0,-1 0-1 0 0,-1 1 1 0 0,-1 0 0 0 0,0 1-1 0 0,1 4-426 0 0,0 17 186 0 0,-1 0-1 0 0,-2 1 1 0 0,-1 0-1 0 0,-3 0 1 0 0,0 0-1 0 0,-3-1 1 0 0,-3 17-186 0 0,-7-12 31 0 0,13-40-19 0 0,0-1 0 0 0,-1 1 0 0 0,0-1 0 0 0,1 1 0 0 0,-1-1 0 0 0,0 1 0 0 0,0-1 0 0 0,0 1 0 0 0,0-1 0 0 0,0 0 0 0 0,0 1 0 0 0,0-1 0 0 0,0 0 0 0 0,-1 0 0 0 0,1 0 0 0 0,0 0 0 0 0,-1 0 0 0 0,1 0 0 0 0,-1 0 0 0 0,0 0-12 0 0,3-34 1493 0 0,-1 32-1484 0 0,0-44 187 0 0,2 0 1 0 0,6-34-197 0 0,-6 64-41 0 0,2 0 0 0 0,0-1 0 0 0,1 1 1 0 0,0 1-1 0 0,4-8 41 0 0,-4 13 3 0 0,0 0-1 0 0,0 0 1 0 0,1 0-1 0 0,1 0 1 0 0,2-2-3 0 0,-8 9-8 0 0,1 1 0 0 0,-1-1 1 0 0,1 0-1 0 0,-1 1 0 0 0,1-1 0 0 0,0 1 0 0 0,0-1 1 0 0,-1 1-1 0 0,1 0 0 0 0,0 0 0 0 0,0 0 0 0 0,0 0 1 0 0,1 0-1 0 0,-1 0 0 0 0,0 0 0 0 0,0 1 0 0 0,0-1 0 0 0,0 1 1 0 0,1 0-1 0 0,-1-1 0 0 0,0 1 0 0 0,0 0 0 0 0,1 1 1 0 0,-1-1-1 0 0,0 0 0 0 0,0 0 0 0 0,1 1 0 0 0,-1 0 1 0 0,0-1-1 0 0,0 1 0 0 0,0 0 0 0 0,0 0 0 0 0,0 0 0 0 0,0 0 1 0 0,2 1 7 0 0,6 6 6 0 0,-1 0-1 0 0,0 1 1 0 0,0 0 0 0 0,0 0 0 0 0,-1 1 0 0 0,2 3-6 0 0,22 25 27 0 0,1-12-48 0 0,-24-19 63 0 0,0 0 0 0 0,0 0 1 0 0,-1 1-1 0 0,0 0 0 0 0,0 1 1 0 0,-1 0-1 0 0,3 5-42 0 0,-7-9 31 0 0,0 0 0 0 0,1 0 0 0 0,0-1 0 0 0,-1 1 0 0 0,2-1 0 0 0,2 3-31 0 0,-6-6 11 0 0,0-1 0 0 0,0 1 0 0 0,0 0 0 0 0,0 0 0 0 0,0-1 0 0 0,0 1 0 0 0,0-1 0 0 0,0 1 0 0 0,0-1 0 0 0,0 0 0 0 0,1 1 0 0 0,-1-1 0 0 0,0 0 0 0 0,0 0 0 0 0,1 0-1 0 0,-1 0 1 0 0,0 0 0 0 0,0 0 0 0 0,1 0 0 0 0,-1 0 0 0 0,0 0 0 0 0,0 0 0 0 0,0-1 0 0 0,1 1 0 0 0,-1-1 0 0 0,0 1 0 0 0,0-1 0 0 0,0 1 0 0 0,0-1 0 0 0,0 0 0 0 0,0 1 0 0 0,0-1 0 0 0,1-1-11 0 0,8-2 294 0 0,-2 1 53 0 0,-1-14 146 0 0,-5 4-271 0 0,2-3-108 0 0,-1 0-1 0 0,-1 1 1 0 0,-1-1 0 0 0,0-4-114 0 0,-1 14 155 0 0,-1 0 1 0 0,1 1-1 0 0,-1-1 0 0 0,0 0 1 0 0,-1 1-1 0 0,1-1 0 0 0,-1 1 0 0 0,0-1 1 0 0,-1 1-1 0 0,1 0 0 0 0,-1 0 1 0 0,0 0-1 0 0,-1 0 0 0 0,1 0-155 0 0,-1 0 209 0 0,-1 0-1 0 0,1 0 1 0 0,-1 0-1 0 0,0 0 1 0 0,0 1-1 0 0,0 0 1 0 0,0 0-1 0 0,-1 1 1 0 0,0-1-1 0 0,0 1 1 0 0,-5-2-209 0 0,7 4-201 0 0,0 0 1 0 0,0 0-1 0 0,0 0 1 0 0,0 0-1 0 0,0 1 0 0 0,0 0 1 0 0,-1 0-1 0 0,1 0 1 0 0,0 0-1 0 0,0 1 1 0 0,0-1-1 0 0,0 1 1 0 0,0 0-1 0 0,0 0 1 0 0,0 1-1 0 0,0-1 1 0 0,0 1-1 0 0,0 0 1 0 0,-1 1 200 0 0,4-3-208 0 0,0 1 0 0 0,0 0-1 0 0,0 0 1 0 0,0 0 0 0 0,0-1 0 0 0,0 1 0 0 0,0 0 0 0 0,0 0 0 0 0,1 0 0 0 0,-1 0 0 0 0,0 1 0 0 0,1-1-1 0 0,-1 0 1 0 0,0 0 0 0 0,1 0 0 0 0,-1 1 208 0 0,1 0-597 0 0,-1-1 1 0 0,0 1-1 0 0,1-1 0 0 0,-1 1 0 0 0,0-1 0 0 0,0 1 0 0 0,0-1 1 0 0,0 0-1 0 0,0 1 0 0 0,-1-1 0 0 0,1 0 0 0 0,-1 1 597 0 0,-13 8-4278 0 0,7 2 1388 0 0</inkml:trace>
  <inkml:trace contextRef="#ctx0" brushRef="#br0" timeOffset="1118.327">1519 11 3377 0 0,'0'-1'188'0'0,"0"1"0"0"0,0-1 0 0 0,0 1 1 0 0,0-1-1 0 0,0 1 0 0 0,0-1 0 0 0,0 1 1 0 0,0-1-1 0 0,1 1 0 0 0,-1 0 0 0 0,0-1 1 0 0,0 1-1 0 0,1-1 0 0 0,-1 1 0 0 0,0 0 1 0 0,0-1-1 0 0,1 1 0 0 0,-1-1 0 0 0,0 1 0 0 0,1 0 1 0 0,-1 0-1 0 0,1-1 0 0 0,-1 1 0 0 0,0 0 1 0 0,1 0-1 0 0,-1-1-188 0 0,4 12 2117 0 0,-2 21-1444 0 0,-3 24 661 0 0,4 6-1334 0 0,-1 49 1671 0 0,-3-80-1446 0 0,2 0 1 0 0,1 0 0 0 0,2 0 0 0 0,3 14-226 0 0,-2-18 282 0 0,-2-1 1 0 0,-1 10-283 0 0,4 35 371 0 0,-4-58-250 0 0,-6-19-47 0 0,-9-13-529 0 0,-6 5-1442 0 0,2-1 0 0 0,-1-1 0 0 0,-6-8 1897 0 0,-10-11-2794 0 0,16 18 1776 0 0,10 9 731 0 0,-1-1-1 0 0,1 2 1 0 0,-2-1-1 0 0,1 1 1 0 0,-2 0 287 0 0,-7-6-102 0 0,16 11 220 0 0,-1 0-1 0 0,1 1 0 0 0,0-1 0 0 0,-1 1 1 0 0,0-1-1 0 0,1 1 0 0 0,-1 0 0 0 0,0-1 1 0 0,1 1-1 0 0,-3 0-117 0 0,1 0 211 0 0,3 1-71 0 0,-1-1-1 0 0,1 1 1 0 0,0-1-1 0 0,-1 1 0 0 0,1 0 1 0 0,0-1-1 0 0,-1 1 1 0 0,1 0-1 0 0,-1 0 0 0 0,1 0 1 0 0,0 0-1 0 0,-1 0 1 0 0,1 1-1 0 0,-1-1 1 0 0,1 0-1 0 0,0 1 0 0 0,-1-1 1 0 0,1 1-1 0 0,0-1 1 0 0,-1 1-1 0 0,1 0 0 0 0,0-1 1 0 0,0 1-1 0 0,0 0 1 0 0,0 0-1 0 0,0 0 0 0 0,0 0 1 0 0,0 0-1 0 0,0 0-139 0 0,-1 2 173 0 0,0 0 0 0 0,0 0 0 0 0,1 0 0 0 0,-1 0 1 0 0,1 1-1 0 0,0-1 0 0 0,0 1 0 0 0,0-1 0 0 0,1 0 0 0 0,-1 1 0 0 0,1 0 0 0 0,0-1 0 0 0,0 4-173 0 0,-1 3 632 0 0,0 7-38 0 0,0 0 0 0 0,1 0 0 0 0,1 0 0 0 0,1-1-1 0 0,3 17-593 0 0,-2-21 155 0 0,0 0-1 0 0,0-1 0 0 0,1 0 1 0 0,0 1-1 0 0,1-1 0 0 0,0-1 1 0 0,1 1-1 0 0,0-1 0 0 0,1 1-154 0 0,-4-7 28 0 0,1-1-1 0 0,-1 1 0 0 0,1-1 0 0 0,0 1 0 0 0,0-1 0 0 0,0 0 1 0 0,0 0-1 0 0,1-1 0 0 0,-1 1 0 0 0,1-1 0 0 0,-1 0 1 0 0,1 0-1 0 0,0-1 0 0 0,0 1 0 0 0,0-1 0 0 0,0 0 0 0 0,0-1 1 0 0,2 1-28 0 0,2-1-33 0 0,0 0 0 0 0,0 0 0 0 0,0-1 0 0 0,0 0 0 0 0,-1-1 0 0 0,1 1 0 0 0,0-2 1 0 0,-1 1-1 0 0,9-5 33 0 0,4-1-887 0 0,-15 7-6 0 0,0-1-1 0 0,0-1 1 0 0,-1 1-1 0 0,1-1 0 0 0,-1 0 1 0 0,1 0-1 0 0,2-3 894 0 0,14-17-5169 0 0,7-2 96 0 0</inkml:trace>
  <inkml:trace contextRef="#ctx0" brushRef="#br0" timeOffset="1482.056">1725 229 2777 0 0,'2'21'1757'0'0,"9"66"2184"0"0,-3-34-3229 0 0,2 1 0 0 0,15 40-712 0 0,-21-81 280 0 0,1 0-1 0 0,0 0 0 0 0,1-1 0 0 0,3 4-279 0 0,-7-13 106 0 0,-1 0 0 0 0,1-1-1 0 0,-1 1 1 0 0,1 0-1 0 0,0-1 1 0 0,0 0-1 0 0,0 1 1 0 0,0-1 0 0 0,1 0-1 0 0,-1 0 1 0 0,1 0-1 0 0,-1 0 1 0 0,1-1-1 0 0,0 1 1 0 0,-1-1 0 0 0,1 1-1 0 0,0-1 1 0 0,0 0-1 0 0,0 0 1 0 0,0 0-1 0 0,2 0-105 0 0,-2-2 67 0 0,1 0 0 0 0,-1 1-1 0 0,0-1 1 0 0,0 0 0 0 0,0-1-1 0 0,0 1 1 0 0,0 0-1 0 0,0-1 1 0 0,0 0 0 0 0,-1 0-1 0 0,1 1 1 0 0,0-2-1 0 0,-1 1 1 0 0,0 0 0 0 0,1 0-1 0 0,-1-1 1 0 0,1-1-67 0 0,4-4-78 0 0,-1-1 1 0 0,1 0 0 0 0,-1 0-1 0 0,2-8 78 0 0,5-9-425 0 0,-1-1 0 0 0,-2 0 0 0 0,0-1 0 0 0,-2 0 0 0 0,-1-1 0 0 0,-2 0 0 0 0,1-14 425 0 0,-7 16 2153 0 0,1 24-82 0 0,3 10-667 0 0,1 3-1289 0 0,-2-7 44 0 0,-2 1 1 0 0,1 0-1 0 0,0 0 1 0 0,-1-1 0 0 0,1 1-1 0 0,-1 0 1 0 0,0 3-160 0 0,2 19 751 0 0,6 10-601 0 0,2-1 0 0 0,1 0 0 0 0,2-1 1 0 0,1-1-1 0 0,4 5-150 0 0,-9-20-569 0 0,-8-14-40 0 0,1-1-1 0 0,-1 1 1 0 0,1-1-1 0 0,0 1 0 0 0,0-1 1 0 0,1 0-1 0 0,-1 0 1 0 0,1 0-1 0 0,0 1 610 0 0,-3-4-138 0 0,0 0 1 0 0,0 0-1 0 0,0 0 0 0 0,0 0 0 0 0,0 1 0 0 0,0-1 0 0 0,1 0 1 0 0,-1 0-1 0 0,0 0 0 0 0,0 0 0 0 0,0 0 0 0 0,0 1 0 0 0,0-1 1 0 0,0 0-1 0 0,1 0 0 0 0,-1 0 0 0 0,0 0 0 0 0,0 0 1 0 0,0 0-1 0 0,0 0 0 0 0,0 0 0 0 0,1 0 0 0 0,-1 0 0 0 0,0 0 1 0 0,0 0-1 0 0,0 0 0 0 0,0 1 0 0 0,1-1 0 0 0,-1 0 0 0 0,0 0 1 0 0,0 0-1 0 0,0-1 0 0 0,0 1 0 0 0,1 0 0 0 0,-1 0 1 0 0,0 0-1 0 0,0 0 0 0 0,0 0 0 0 0,0 0 0 0 0,1 0 0 0 0,-1 0 1 0 0,0 0-1 0 0,0 0 0 0 0,0 0 0 0 0,0 0 0 0 0,0 0 0 0 0,0-1 1 0 0,1 1-1 0 0,-1 0 0 0 0,0 0 0 0 0,0 0 0 0 0,0 0 1 0 0,0 0-1 0 0,0-1 0 0 0,0 1 0 0 0,0 0 0 0 0,0 0 0 0 0,0 0 1 0 0,0 0-1 0 0,1 0 0 0 0,-1-1 138 0 0,2-2-1947 0 0,9-4-1079 0 0</inkml:trace>
  <inkml:trace contextRef="#ctx0" brushRef="#br0" timeOffset="1882.946">2529 170 2000 0 0,'-43'33'9839'0'0,"8"1"-6690"0"0,28-26-3071 0 0,1 0 1 0 0,0 0-1 0 0,0 1 1 0 0,1 0-1 0 0,0 0 0 0 0,0 0 1 0 0,1 1-1 0 0,-2 6-78 0 0,-4 14 242 0 0,5-18-184 0 0,0 1 1 0 0,1-1 0 0 0,1 1 0 0 0,0 0 0 0 0,0 0 0 0 0,1 0-1 0 0,1 0 1 0 0,1 0 0 0 0,0 4-59 0 0,2 10 370 0 0,-2-11-212 0 0,1-1-1 0 0,1 1 1 0 0,0-1-1 0 0,1 1 1 0 0,1-1-1 0 0,0 0 0 0 0,1 0-157 0 0,-2-11 19 0 0,0 0 0 0 0,0 0-1 0 0,0 0 1 0 0,1-1-1 0 0,-1 1 1 0 0,1-1 0 0 0,0 0-1 0 0,0 0 1 0 0,0 0-1 0 0,0-1 1 0 0,0 1 0 0 0,0-1-1 0 0,1 0 1 0 0,-1 0-1 0 0,1-1 1 0 0,0 1 0 0 0,0-1-1 0 0,1 0-18 0 0,-3 0-6 0 0,0 0-11 0 0,1-1 0 0 0,-1 1 0 0 0,1-1 0 0 0,-1 0 0 0 0,1 0 0 0 0,-1 0 0 0 0,0 0 1 0 0,1 0-1 0 0,-1-1 0 0 0,1 0 0 0 0,1 0 17 0 0,14-3-241 0 0,-14 4-83 0 0,-1-1 1 0 0,1 1-1 0 0,-1-1 0 0 0,1-1 1 0 0,-1 1-1 0 0,0-1 0 0 0,4-1 324 0 0,-5 1-1043 0 0,0 1 0 0 0,0-1-1 0 0,0 0 1 0 0,0 0 0 0 0,-1 0-1 0 0,1-1 1 0 0,-1 1 0 0 0,1-1-1 0 0,-1 1 1 0 0,0-1 1043 0 0,7-5-4989 0 0</inkml:trace>
  <inkml:trace contextRef="#ctx0" brushRef="#br0" timeOffset="1883.946">2566 410 11466 0 0,'4'2'5108'0'0,"0"2"-3601"0"0,7 4-1215 0 0,0-6 77 0 0,0 0 0 0 0,0 0 0 0 0,0-2-1 0 0,12 0-368 0 0,9 1 72 0 0,-14-1 94 0 0,-1 0 1 0 0,1-1-1 0 0,-1-1 0 0 0,0 0 0 0 0,12-4-166 0 0,-15 2 77 0 0,-5 1-65 0 0,1 0 1 0 0,-1 1 0 0 0,1 0-1 0 0,0 1 1 0 0,9-1-13 0 0,-11 2-247 0 0,9 1 526 0 0,1-1 0 0 0,-1-1 0 0 0,0-1-1 0 0,1-1 1 0 0,12-3-279 0 0,-13 1-24 0 0,-13 5-23 0 0,-1-1 0 0 0,1 0 0 0 0,-1 0 0 0 0,1 0 0 0 0,-1 0 0 0 0,0-1 0 0 0,1 1 1 0 0,-1-1-1 0 0,0 0 0 0 0,0 0 0 0 0,0 0 0 0 0,0 0 0 0 0,-1-1 0 0 0,1 1 0 0 0,-1-1 1 0 0,1 0-1 0 0,-1 1 0 0 0,2-4 47 0 0,-3 3-350 0 0,1 1 0 0 0,-1 0 0 0 0,1 0 0 0 0,0-1 0 0 0,0 1 0 0 0,0 0 0 0 0,0 0 0 0 0,0 0 0 0 0,0 1 0 0 0,0-1 0 0 0,0 1 1 0 0,1-1-1 0 0,-1 1 0 0 0,1 0 0 0 0,-1-1 350 0 0,2 1-1042 0 0,-3 2 904 0 0,-1-1 0 0 0,0 0 1 0 0,0 0-1 0 0,1 0 1 0 0,-1 0-1 0 0,0 0 0 0 0,0 0 1 0 0,0 0-1 0 0,1 0 1 0 0,-1-1-1 0 0,0 1 0 0 0,0 0 1 0 0,1 0-1 0 0,-1 0 1 0 0,0 0-1 0 0,0 0 0 0 0,0 0 1 0 0,0 0-1 0 0,1 0 1 0 0,-1-1-1 0 0,0 1 0 0 0,0 0 1 0 0,0 0-1 0 0,0 0 1 0 0,1 0-1 0 0,-1-1 0 0 0,0 1 1 0 0,0 0-1 0 0,0 0 1 0 0,0 0-1 0 0,0 0 0 0 0,0-1 1 0 0,0 1-1 0 0,1 0 1 0 0,-1 0-1 0 0,0-1 0 0 0,0 1 1 0 0,0 0-1 0 0,0 0 1 0 0,0 0-1 0 0,0-1 0 0 0,0 1 1 0 0,0 0-1 0 0,0 0 1 0 0,0-1-1 0 0,0 1 0 0 0,-1 0 1 0 0,1 0-1 0 0,0 0 1 0 0,0-1-1 0 0,0 1 0 0 0,0 0 1 0 0,0 0-1 0 0,0 0 1 0 0,0-1-1 0 0,0 1 0 0 0,-1 0 1 0 0,1 0-1 0 0,0 0 1 0 0,0 0-1 0 0,0 0 0 0 0,0-1 1 0 0,-1 1-1 0 0,1 0 1 0 0,0 0 137 0 0,0-1-454 0 0,-4-14-4963 0 0</inkml:trace>
  <inkml:trace contextRef="#ctx0" brushRef="#br0" timeOffset="2245.109">2806 67 8458 0 0,'0'0'123'0'0,"0"0"0"0"0,0-1 0 0 0,0 1 0 0 0,0 0 1 0 0,-1 0-1 0 0,1 0 0 0 0,0 0 0 0 0,0 0 0 0 0,0 0 0 0 0,0 0 1 0 0,0 0-1 0 0,-1 0 0 0 0,1 0 0 0 0,0 0 0 0 0,0 0 0 0 0,0 0 1 0 0,0 0-1 0 0,-1 0 0 0 0,1 0 0 0 0,0 0 0 0 0,0 0 0 0 0,0 0 1 0 0,0 0-1 0 0,-1 0 0 0 0,1 0 0 0 0,0 0 0 0 0,0 0 0 0 0,0 0 1 0 0,0 0-1 0 0,0 0 0 0 0,-1 0 0 0 0,1 1 0 0 0,0-1 0 0 0,0 0 0 0 0,0 0 1 0 0,0 0-1 0 0,0 0 0 0 0,0 0 0 0 0,0 0 0 0 0,-1 0 0 0 0,1 1 1 0 0,0-1-1 0 0,0 0 0 0 0,0 0 0 0 0,0 0 0 0 0,0 0 0 0 0,0 1 1 0 0,0-1-1 0 0,0 0 0 0 0,0 0 0 0 0,0 0-123 0 0,1 14 2799 0 0,9 18-2031 0 0,-9-28-551 0 0,7 27 233 0 0,-1 0 0 0 0,-1 4-450 0 0,-1-5-344 0 0,8 26 344 0 0,8 24 508 0 0,-15-53-541 0 0,1 1-1 0 0,1-2 1 0 0,9 20 33 0 0,-2-25-1889 0 0,-7-12-5838 0 0,-3-5 305 0 0,0 0 4981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1:3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36 328 2977 0 0,'-4'2'1309'0'0,"-1"-1"0"0"0,1 2 0 0 0,-1-1 1 0 0,1 0-1 0 0,0 1 0 0 0,0 0 0 0 0,-2 2-1309 0 0,6-5 42 0 0,1 0-1 0 0,-1 0 1 0 0,0 0-1 0 0,0 0 1 0 0,0 0-1 0 0,1 0 1 0 0,-1 0-1 0 0,0 0 1 0 0,0 0 0 0 0,0 0-1 0 0,1 0 1 0 0,-1 0-1 0 0,0 0 1 0 0,0 1-1 0 0,0-1 1 0 0,0 0-1 0 0,1 0 1 0 0,-1 0-1 0 0,0 0 1 0 0,0 0-1 0 0,0 1 1 0 0,0-1-1 0 0,0 0 1 0 0,0 0-1 0 0,1 0 1 0 0,-1 1-1 0 0,0-1 1 0 0,0 0 0 0 0,0 0-1 0 0,0 0 1 0 0,0 1-1 0 0,0-1 1 0 0,0 0-1 0 0,0 0 1 0 0,0 0-1 0 0,0 1 1 0 0,0-1-1 0 0,0 0 1 0 0,0 0-1 0 0,0 0 1 0 0,0 1-1 0 0,0-1 1 0 0,0 0-1 0 0,0 0 1 0 0,0 0-1 0 0,-1 1 1 0 0,1-1 0 0 0,0 0-1 0 0,0 0 1 0 0,0 0-1 0 0,0 0 1 0 0,0 1-1 0 0,0-1 1 0 0,-1 0-1 0 0,1 0 1 0 0,0 0-1 0 0,0 0 1 0 0,0 0-1 0 0,0 0 1 0 0,-1 1-1 0 0,1-1 1 0 0,0 0-1 0 0,0 0-41 0 0,16-1 612 0 0,34-3 352 0 0,11-10 56 0 0,7-6-1020 0 0,-49 17 155 0 0,-18 3-136 0 0,1 0-1 0 0,0 0 1 0 0,0-1-1 0 0,0 1 1 0 0,0-1-1 0 0,0 1 1 0 0,0-1-1 0 0,0 0 1 0 0,-1 1-1 0 0,1-1 1 0 0,0 0-1 0 0,0 0-18 0 0,5-3 94 0 0,1 0 0 0 0,-1 1 0 0 0,1 0 0 0 0,4-1-94 0 0,-5 2-115 0 0,0 0 0 0 0,0-1 0 0 0,0 0 0 0 0,0 0 0 0 0,-1 0 0 0 0,1-1 0 0 0,1-2 115 0 0,0 0-814 0 0,16-13-2245 0 0,-23 18 2666 0 0,-1 0 0 0 0,1 0 0 0 0,0 1 0 0 0,0-1 0 0 0,-1 0 0 0 0,1 0 0 0 0,-1 0 0 0 0,1 0 0 0 0,-1 0 0 0 0,1 0 0 0 0,-1-1-1 0 0,1 1 1 0 0,-1 0 0 0 0,0 0 0 0 0,0 0 0 0 0,0 0 0 0 0,0 0 0 0 0,1 0 0 0 0,-2-1 0 0 0,1 1 0 0 0,0 0 0 0 0,0-1 393 0 0,-4-9-2931 0 0,6 4 1089 0 0</inkml:trace>
  <inkml:trace contextRef="#ctx0" brushRef="#br0" timeOffset="358.71">360 1 2921 0 0,'-1'-1'605'0'0,"-1"2"0"0"0,1-1 0 0 0,-1 0 0 0 0,1 0 0 0 0,-1 0 0 0 0,1 1 0 0 0,-1-1 0 0 0,1 1 0 0 0,-1-1 0 0 0,1 1 0 0 0,-1 0 0 0 0,1-1-1 0 0,0 1-604 0 0,-12 15 3693 0 0,11-10-3454 0 0,0 0-1 0 0,0 1 1 0 0,0-1 0 0 0,1 1-1 0 0,0 4-238 0 0,-3 12 383 0 0,-5 11-143 0 0,1 1 1 0 0,2 1-1 0 0,2-1 1 0 0,1 4-241 0 0,1 16 362 0 0,-1 51 285 0 0,-11 47-647 0 0,12-107-97 0 0,1-6-2158 0 0,-3-17-3784 0 0,4-23 5860 0 0,0 0 1 0 0,0 0-1 0 0,0 0 0 0 0,0 0 1 0 0,0 0-1 0 0,0 0 1 0 0,0 0-1 0 0,0 0 0 0 0,0 0 1 0 0,0 0-1 0 0,0 0 0 0 0,0 0 1 0 0,0-1-1 0 0,0 1 0 0 0,0 0 1 0 0,0 0-1 0 0,-1 0 0 0 0,1 0 1 0 0,0 0-1 0 0,0 0 0 0 0,0 0 1 0 0,0 0-1 0 0,0 0 1 0 0,0 0-1 0 0,0 0 0 0 0,0 0 1 0 0,0 0-1 0 0,0 0 0 0 0,0 0 1 0 0,0 0-1 0 0,0 0 0 0 0,-1 0 1 0 0,1 0-1 0 0,0 0 0 0 0,0 0 1 0 0,0 0-1 0 0,0 0 0 0 0,0 0 1 0 0,0 0-1 0 0,0 0 0 0 0,0 0 1 0 0,0 0-1 0 0,0 0 1 0 0,0 0-1 0 0,0 0 0 0 0,-1 0 1 0 0,1 0 178 0 0,0-6-1230 0 0</inkml:trace>
  <inkml:trace contextRef="#ctx0" brushRef="#br0" timeOffset="712.421">30 78 7874 0 0,'10'12'5623'0'0,"-3"1"-3962"0"0,-4-8-1711 0 0,0-1 0 0 0,-1 0 0 0 0,1 0 0 0 0,0 0 0 0 0,1 0 0 0 0,-1 0 50 0 0,84 84 990 0 0,6 7-543 0 0,28 23-4 0 0,-43-46-132 0 0,-73-67-619 0 0,17 13-1204 0 0,-21-17 1097 0 0,-1-1 0 0 0,1 1 0 0 0,0 0 1 0 0,-1-1-1 0 0,1 1 0 0 0,0-1 0 0 0,0 0 0 0 0,0 1 0 0 0,-1-1 1 0 0,1 0-1 0 0,0 1 0 0 0,0-1 0 0 0,0 0 0 0 0,0 0 1 0 0,-1 0-1 0 0,1 0 0 0 0,0 0 0 0 0,0 0 0 0 0,0 0 0 0 0,0 0 1 0 0,0 0-1 0 0,-1 0 0 0 0,2 0 415 0 0,1-4-5528 0 0</inkml:trace>
  <inkml:trace contextRef="#ctx0" brushRef="#br0" timeOffset="1046.892">1068 281 3569 0 0,'-8'-3'2801'0'0,"-26"-10"3184"0"0,21 13-3857 0 0,13 1-2095 0 0,0-1 0 0 0,0 0 0 0 0,-1 0 0 0 0,1 1 0 0 0,0-1 0 0 0,0 0 0 0 0,0 0 0 0 0,0 1 0 0 0,-1-1 0 0 0,1 0 0 0 0,0 0 0 0 0,0 1 0 0 0,0-1 0 0 0,0 0 0 0 0,0 1 0 0 0,0-1 0 0 0,0 0 0 0 0,0 0 0 0 0,0 1 1 0 0,0-1-1 0 0,0 0 0 0 0,0 1 0 0 0,0-1 0 0 0,0 0 0 0 0,0 1 0 0 0,0-1 0 0 0,0 0 0 0 0,0 0 0 0 0,0 1 0 0 0,0-1 0 0 0,1 0 0 0 0,-1 0 0 0 0,0 1 0 0 0,0-1 0 0 0,0 0-33 0 0,4 11 203 0 0,-1-1-1 0 0,-1 0 0 0 0,0 1 1 0 0,0-1-1 0 0,-1 1 0 0 0,-1 3-202 0 0,5 27 401 0 0,0 14 71 0 0,-5-41-373 0 0,1-1-1 0 0,1 1 0 0 0,1 8-98 0 0,-1-16-42 0 0,-1 0 1 0 0,0-1-1 0 0,0 2 0 0 0,-1-1 0 0 0,1 0 1 0 0,-1 0-1 0 0,-1 0 0 0 0,1 0 1 0 0,-1 0-1 0 0,-1 5 42 0 0,1-8-3160 0 0,1-2-1981 0 0,-3-12-696 0 0,0 1 2379 0 0</inkml:trace>
  <inkml:trace contextRef="#ctx0" brushRef="#br0" timeOffset="1047.892">912 72 5809 0 0,'-25'10'5529'0'0,"6"2"-3760"0"0,1 0-897 0 0,-1-2-432 0 0,41-13-592 0 0,-3 0-688 0 0,5 3-1169 0 0,5-4-1775 0 0,-8 4-441 0 0,-5-12 1504 0 0,6 9 2041 0 0</inkml:trace>
  <inkml:trace contextRef="#ctx0" brushRef="#br0" timeOffset="1417.75">1336 265 10562 0 0,'12'19'2593'0'0,"10"-3"-1529"0"0,-3 12-200 0 0,6-6-440 0 0,-9 9-288 0 0,-13 0-136 0 0,9-6-104 0 0,-6 3-416 0 0,-3-3-464 0 0,7 0-552 0 0,-7 0-817 0 0,0-3-968 0 0,-3-10-239 0 0,-6-3 1159 0 0,3 1 1545 0 0</inkml:trace>
  <inkml:trace contextRef="#ctx0" brushRef="#br0" timeOffset="1418.75">1461 318 1280 0 0,'0'-2'258'0'0,"1"-1"1"0"0,-1 0-1 0 0,1 1 0 0 0,0-1 0 0 0,0 0 1 0 0,0 1-1 0 0,0-1 0 0 0,0 1 0 0 0,0-1 0 0 0,1 1 1 0 0,-1 0-1 0 0,1 0 0 0 0,0-1 0 0 0,0 1 0 0 0,0 0 1 0 0,0 1-1 0 0,0-1 0 0 0,0 0 0 0 0,2-1-258 0 0,8-5-362 0 0,1 0-1 0 0,0 1 1 0 0,4-2 362 0 0,-4 2-259 0 0,-9 5 180 0 0,-1 0 0 0 0,1 0 1 0 0,0 1-1 0 0,0-1 1 0 0,0 1-1 0 0,1 0 0 0 0,-1 0 1 0 0,0 0-1 0 0,0 0 0 0 0,1 1 1 0 0,-1 0-1 0 0,0 0 1 0 0,1 0-1 0 0,-1 0 79 0 0,-1 1 153 0 0,-1 0-1 0 0,0-1 1 0 0,0 1 0 0 0,1 0 0 0 0,-1 0-1 0 0,0 1 1 0 0,0-1 0 0 0,0 0 0 0 0,0 1-1 0 0,0-1 1 0 0,0 1 0 0 0,0-1 0 0 0,-1 1-1 0 0,1 0 1 0 0,-1 0 0 0 0,1 0 0 0 0,-1 0-1 0 0,0 0 1 0 0,1 0 0 0 0,-1 0 0 0 0,0 1-1 0 0,-1-1 1 0 0,1 0 0 0 0,0 0 0 0 0,0 2-153 0 0,4 14 1677 0 0,-1 1 1 0 0,-1-1-1 0 0,-1 0 1 0 0,1 15-1678 0 0,-5 70 1572 0 0,0-25-3349 0 0,3-62-1095 0 0,0-14 2156 0 0,-1 0 0 0 0,0 0-1 0 0,1 0 1 0 0,-1 0 0 0 0,0-1-1 0 0,0 1 1 0 0,-1 0-1 0 0,1 0 1 0 0,0 0 0 0 0,-1 0-1 0 0,1 0 717 0 0,-1 3-3303 0 0</inkml:trace>
  <inkml:trace contextRef="#ctx0" brushRef="#br0" timeOffset="1777.571">1878 144 2889 0 0,'5'40'6818'0'0,"12"19"-2814"0"0,-1-6-2560 0 0,-5-15-1230 0 0,-2 0 1 0 0,-2 1-1 0 0,-2 1 0 0 0,-1-1 1 0 0,-2 1-1 0 0,-2-1-214 0 0,2-14-890 0 0,-2-23 362 0 0,1 1 1 0 0,-1 0-1 0 0,0-1 1 0 0,0 1-1 0 0,0-1 1 0 0,0 1-1 0 0,0 0 1 0 0,0-1-1 0 0,-1 1 1 0 0,0 0 527 0 0,-1 7-4991 0 0,12 9-126 0 0</inkml:trace>
  <inkml:trace contextRef="#ctx0" brushRef="#br0" timeOffset="1778.571">1963 315 6817 0 0,'1'-2'521'0'0,"0"-1"0"0"0,0 1 0 0 0,0-1 0 0 0,1 1 0 0 0,0 0 0 0 0,-1-1 0 0 0,1 1 0 0 0,0 0 0 0 0,0 0-521 0 0,24-19 1195 0 0,-19 16-1220 0 0,1 1 1 0 0,0 0 0 0 0,0 0-1 0 0,1 0 1 0 0,7-1 24 0 0,-13 4 14 0 0,1-1 1 0 0,-1 2 0 0 0,1-1 0 0 0,-1 0-1 0 0,1 1 1 0 0,-1 0 0 0 0,1 0-1 0 0,-1 0 1 0 0,1 0 0 0 0,-1 0 0 0 0,1 1-1 0 0,-1-1 1 0 0,1 1 0 0 0,-1 0-1 0 0,1 0 1 0 0,-1 1 0 0 0,0-1 0 0 0,1 1-1 0 0,-1-1 1 0 0,0 1 0 0 0,0 0-1 0 0,0 0 1 0 0,-1 0 0 0 0,1 1 0 0 0,0-1-1 0 0,-1 1 1 0 0,1-1 0 0 0,-1 1-1 0 0,0 0 1 0 0,1 1-15 0 0,7 18 1088 0 0,0 1 1 0 0,-2-1-1 0 0,0 1 0 0 0,2 16-1088 0 0,-8-31 155 0 0,1 12 63 0 0,0 0 0 0 0,-1 0 0 0 0,-1 1 0 0 0,-1-1 0 0 0,-1 0 1 0 0,-1 1-1 0 0,-1 3-218 0 0,2-16-78 0 0,1-4-430 0 0,0 1-1 0 0,1 0 1 0 0,-1-1-1 0 0,1 1 1 0 0,0 0-1 0 0,0 0 509 0 0,2 16-5801 0 0,1-15 734 0 0,10 7 1041 0 0,-14-13 4010 0 0,0 1 0 0 0,1-1-1 0 0,-1 0 1 0 0,0 0 0 0 0,0 0 0 0 0,0 0-1 0 0,0 0 1 0 0,0 0 0 0 0,0 0 0 0 0,1 0-1 0 0,-1 0 1 0 0,0 0 0 0 0,0 0 0 0 0,0 0-1 0 0,0 0 1 0 0,0 0 0 0 0,0 0 0 0 0,1 0-1 0 0,-1 0 1 0 0,0 0 0 0 0,0 0 0 0 0,0 0-1 0 0,0 0 1 0 0,0-1 0 0 0,0 1 0 0 0,0 0-1 0 0,0 0 1 0 0,1 0 0 0 0,-1 0-1 0 0,0 0 1 0 0,0 0 0 0 0,0 0 0 0 0,0 0-1 0 0,0 0 1 0 0,0 0 0 0 0,0-1 0 0 0,0 1-1 0 0,0 0 1 0 0,0 0 0 0 0,0 0 0 0 0,0 0-1 0 0,0 0 1 0 0,1 0 0 0 0,-1 0 0 0 0,0-1-1 0 0,0 1 1 0 0,0 0 0 0 0,0 0 0 0 0,0 0-1 0 0,0 0 1 0 0,0 0 0 0 0,0 0 0 0 0,0-1-1 0 0,-1 1 1 0 0,1 0 0 0 0,0 0 0 0 0,0 0-1 0 0,0 0 1 0 0,0 0 0 0 0,0 0 0 0 0,0 0-1 0 0,0-1 1 0 0,0 1 16 0 0</inkml:trace>
  <inkml:trace contextRef="#ctx0" brushRef="#br0" timeOffset="2148.127">2368 265 4057 0 0,'0'2'159'0'0,"11"16"2432"0"0,1 0 0 0 0,0-1 0 0 0,13 14-2591 0 0,-13-16 33 0 0,-4-6 38 0 0,-1 0 0 0 0,1-1 0 0 0,0 0 0 0 0,6 4-71 0 0,-12-10 11 0 0,-1-1-1 0 0,1 1 1 0 0,0-1-1 0 0,0 0 1 0 0,0 0-1 0 0,0 0 0 0 0,0 0 1 0 0,0 0-1 0 0,0-1 1 0 0,0 1-1 0 0,0 0 0 0 0,1-1 1 0 0,-1 0-1 0 0,0 1 1 0 0,0-1-1 0 0,0 0 0 0 0,1 0 1 0 0,-1 0-1 0 0,0-1 1 0 0,0 1-1 0 0,1 0 0 0 0,-1-1 1 0 0,0 0-1 0 0,0 1 1 0 0,1-2-11 0 0,5-2 31 0 0,0 0 1 0 0,-1-1-1 0 0,0 0 0 0 0,0 0 1 0 0,0-1-1 0 0,0 0 1 0 0,-1 0-1 0 0,0-1 0 0 0,-1 1 1 0 0,1-1-1 0 0,-1-1 1 0 0,-1 1-1 0 0,1-1 0 0 0,-1 1 1 0 0,0-1-1 0 0,-1-1 1 0 0,0 1-1 0 0,0-3-31 0 0,-1 3 11 0 0,0 0 0 0 0,-1 0 0 0 0,0 0 0 0 0,0 0 0 0 0,-1 0 0 0 0,0-6-11 0 0,0 12 24 0 0,0 1-1 0 0,0-1 1 0 0,0 0-1 0 0,0 0 1 0 0,-1 0 0 0 0,1 1-1 0 0,-1-1 1 0 0,1 0 0 0 0,-1 1-1 0 0,0-1 1 0 0,1 0-1 0 0,-1 1 1 0 0,0-1 0 0 0,0 1-1 0 0,0-1 1 0 0,0 1 0 0 0,0-1-1 0 0,-1 1 1 0 0,1 0 0 0 0,0 0-1 0 0,-1 0 1 0 0,1-1-1 0 0,0 1 1 0 0,-1 0 0 0 0,0 1-1 0 0,1-1 1 0 0,-1 0 0 0 0,1 0-1 0 0,-1 1 1 0 0,0-1-1 0 0,0 1 1 0 0,1-1 0 0 0,-1 1-24 0 0,-5 1 136 0 0,0 0 1 0 0,0 1-1 0 0,1-1 1 0 0,-1 1-1 0 0,1 1 1 0 0,-1-1-1 0 0,1 1 1 0 0,0 1-1 0 0,0-1 1 0 0,0 1-1 0 0,0 0-136 0 0,-1 2-8 0 0,0-1 0 0 0,0 1 0 0 0,1 1 0 0 0,0-1 0 0 0,0 1 0 0 0,1 0 0 0 0,-1 1 0 0 0,2-1 0 0 0,-1 1-1 0 0,1 0 1 0 0,0 0 0 0 0,1 0 0 0 0,0 1 0 0 0,-2 6 8 0 0,1-2 80 0 0,1 0 0 0 0,0 0 1 0 0,1 0-1 0 0,1 0 0 0 0,0 1 0 0 0,1-1 0 0 0,0 0 0 0 0,1 1 0 0 0,1 7-80 0 0,2 1 229 0 0,-1-7-54 0 0,0-1 1 0 0,0 1-1 0 0,3 3-175 0 0,-4-12-82 0 0,1 0 0 0 0,0 0 0 0 0,0 0 0 0 0,1-1 0 0 0,-1 1 0 0 0,1-1 0 0 0,1 0 0 0 0,-1 0 0 0 0,1-1 0 0 0,-1 1 0 0 0,1-1 0 0 0,1 0 0 0 0,-1 0 0 0 0,0 0 0 0 0,1-1 0 0 0,0 0 0 0 0,0 0 0 0 0,0-1 0 0 0,0 1 0 0 0,3-1 82 0 0,-5-1-518 0 0,0-1-1 0 0,0 0 1 0 0,0 0 0 0 0,1 0-1 0 0,-1-1 1 0 0,0 0 0 0 0,0 0-1 0 0,0 0 1 0 0,0 0 0 0 0,0 0-1 0 0,-1-1 1 0 0,1 1 0 0 0,0-1-1 0 0,-1 0 1 0 0,1-1 0 0 0,-1 1-1 0 0,1 0 1 0 0,-1-1 0 0 0,0 0-1 0 0,0 0 1 0 0,0 0 0 0 0,-1 0-1 0 0,1 0 1 0 0,0-2 518 0 0,17-19-2754 0 0</inkml:trace>
  <inkml:trace contextRef="#ctx0" brushRef="#br0" timeOffset="2560.14">2829 100 5385 0 0,'12'10'1741'0'0,"-1"1"0"0"0,0 0 0 0 0,2 3-1741 0 0,-3-1 422 0 0,-1 1 1 0 0,0 0-1 0 0,-1 0 1 0 0,-1 1-1 0 0,0 0 1 0 0,-1 0 0 0 0,3 11-423 0 0,6 18 467 0 0,-1 0 0 0 0,-3 1 1 0 0,-1 1-1 0 0,1 23-467 0 0,-5 33 464 0 0,-5-98-482 0 0,0 25 153 0 0,-1-20-313 0 0,-1-10-470 0 0,-1-16 501 0 0,1 0 1 0 0,0 0-1 0 0,1-1 147 0 0,-1-34 128 0 0,-2 18 460 0 0,1 0 1 0 0,3-25-589 0 0,0 42 278 0 0,1 0 0 0 0,1 0 0 0 0,1 1 0 0 0,0-1 1 0 0,1 1-1 0 0,4-8-278 0 0,5-6 869 0 0,0 0-1 0 0,15-19-868 0 0,-27 46-21 0 0,0 0 0 0 0,0 0 0 0 0,1 1 0 0 0,-1-1-1 0 0,1 1 1 0 0,0-1 0 0 0,0 1 0 0 0,0 0-1 0 0,0 0 1 0 0,0 1 0 0 0,0-1 0 0 0,0 0-1 0 0,1 1 1 0 0,-1 0 0 0 0,0 0 0 0 0,1 0 0 0 0,-1 0-1 0 0,1 1 1 0 0,-1-1 0 0 0,1 1 0 0 0,0 0-1 0 0,1 0 22 0 0,0 0-565 0 0,-1 0-1 0 0,1 1 1 0 0,-1 0-1 0 0,1-1 0 0 0,-1 2 1 0 0,0-1-1 0 0,3 1 566 0 0,5 1-2895 0 0,0-1-4091 0 0,-6 3 1888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1:4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464 272 0 0,'-10'-26'3774'0'0,"10"26"-3520"0"0,0-1 1 0 0,-1 0 0 0 0,1 0-1 0 0,0 0 1 0 0,0 0 0 0 0,0 0-1 0 0,0 0 1 0 0,0 0 0 0 0,0 0-1 0 0,1 0 1 0 0,-1 0 0 0 0,0 0 0 0 0,0 0-1 0 0,1 0 1 0 0,-1 0 0 0 0,0 1-1 0 0,1-1 1 0 0,-1 0 0 0 0,1 0-1 0 0,-1 0 1 0 0,1 0 0 0 0,0 0-255 0 0,7-9 281 0 0,0-1 0 0 0,0 0-1 0 0,-1 0 1 0 0,0 0 0 0 0,-1-1 0 0 0,1-4-281 0 0,17-30 155 0 0,105-186-132 0 0,-122 215-22 0 0,6-9 9 0 0,-12 25-10 0 0,-1 0 1 0 0,1 0 0 0 0,-1 0-1 0 0,1 0 1 0 0,-1 1 0 0 0,1-1-1 0 0,0 0 1 0 0,-1 0 0 0 0,1 1-1 0 0,0-1 1 0 0,-1 1 0 0 0,1-1-1 0 0,0 0 1 0 0,0 1-1 0 0,0 0 1 0 0,-1-1 0 0 0,1 1-1 0 0,0-1 1 0 0,0 1 0 0 0,1 0-1 0 0,12 30-195 0 0,4 0 256 0 0,-3-7 118 0 0,-2 1 0 0 0,7 17-179 0 0,-14-30 22 0 0,-5-8-12 0 0,1-1 1 0 0,-1 1-1 0 0,0 0 1 0 0,0 0-1 0 0,0 0 1 0 0,0 0-1 0 0,-1 0 0 0 0,1 0 1 0 0,-1 3-11 0 0,4 7-423 0 0,1 9-1625 0 0,-5-21 1852 0 0,0 0 0 0 0,0-1 0 0 0,-1 1 0 0 0,1-1 0 0 0,0 1 0 0 0,0-1 0 0 0,0 1 0 0 0,0-1 0 0 0,0 1 0 0 0,-1 0 0 0 0,1-1 0 0 0,0 1 0 0 0,0-1 0 0 0,-1 0 0 0 0,1 1 0 0 0,0-1 0 0 0,-1 1 0 0 0,1-1 0 0 0,0 1 0 0 0,-1-1 0 0 0,1 0 0 0 0,-1 1 0 0 0,1-1 0 0 0,-1 0 0 0 0,1 1 0 0 0,-1-1 0 0 0,1 0 0 0 0,-1 0 0 0 0,1 1 0 0 0,-1-1 0 0 0,1 0 0 0 0,-1 0 0 0 0,1 0 0 0 0,-1 0 0 0 0,0 0 196 0 0,-10 0-1707 0 0,2 5 877 0 0</inkml:trace>
  <inkml:trace contextRef="#ctx0" brushRef="#br0" timeOffset="794.686">1319 68 8 0 0,'3'4'3420'0'0,"0"10"-643"0"0,3 12-939 0 0,-5-23-1631 0 0,0 1 0 0 0,0-1 0 0 0,0 1 0 0 0,0-1-1 0 0,0 1 1 0 0,-1 0 0 0 0,0 0-207 0 0,3 108 2134 0 0,10 48-2134 0 0,-10-109 213 0 0,-3-32-4 0 0,1 0-1 0 0,1 1 1 0 0,4 16-209 0 0,-2-19 102 0 0,-2 0-1 0 0,0 1 1 0 0,-2-1-1 0 0,0 11-101 0 0,3 40 215 0 0,-2-58-174 0 0,24 285 453 0 0,-17-192-359 0 0,-3-54 5 0 0,-2 0 0 0 0,-3 12-140 0 0,0-13 279 0 0,3-1 0 0 0,3 13-279 0 0,1 34 281 0 0,15 338 911 0 0,-23-184-734 0 0,2-153-308 0 0,-1-36 30 0 0,4 22-180 0 0,-2-38 107 0 0,-2 23-107 0 0,-1-28 89 0 0,2 1 1 0 0,4 18-90 0 0,-1-5 199 0 0,-1 36-199 0 0,2 23 93 0 0,-3-87-123 0 0,7 89 101 0 0,-5 9-71 0 0,-2-72 168 0 0,5 22-168 0 0,1 23-71 0 0,-7-79 96 0 0,6 395 125 0 0,-8-405-152 0 0,-1 301 238 0 0,26-16-48 0 0,-13-187-148 0 0,-5 46 76 0 0,-1-15-3 0 0,-1-91-105 0 0,2 33 209 0 0,-2-1 1 0 0,-4 13-218 0 0,0-51 58 0 0,0-23-23 0 0,0 0-1 0 0,-1 0 0 0 0,-1 1-34 0 0,2-11 26 0 0,-1-1 0 0 0,1 1-1 0 0,0 0 1 0 0,0 0 0 0 0,1-1 0 0 0,-1 1-1 0 0,2 1-25 0 0,0 22-4274 0 0,-3-25-289 0 0,-3-8 804 0 0,3 4 2684 0 0,-5-9-4346 0 0</inkml:trace>
  <inkml:trace contextRef="#ctx0" brushRef="#br0" timeOffset="1803.716">0 3862 672 0 0,'29'-3'3627'0'0,"12"5"-729"0"0,-22 1-2349 0 0,-1 1 0 0 0,14 5-549 0 0,6 2 22 0 0,1-1 1 0 0,1-3-23 0 0,-6-2 512 0 0,0-1 0 0 0,1-2 1 0 0,-1-2-1 0 0,14-1-512 0 0,62-4 1578 0 0,-27 2 159 0 0,9-5-1737 0 0,-21 3 520 0 0,0 2 0 0 0,30 5-520 0 0,-21 0 797 0 0,52-7-797 0 0,14-13 900 0 0,11-10-900 0 0,83-11 583 0 0,-126 20-357 0 0,-62 9-200 0 0,0 3 0 0 0,32-1-26 0 0,25 4 67 0 0,-10 0 162 0 0,69 7-229 0 0,-108-2 25 0 0,-1-3 0 0 0,0-2 1 0 0,38-9-26 0 0,11 0 54 0 0,47-10 307 0 0,-89 12-209 0 0,-1 3 0 0 0,52 0-152 0 0,-33 6 5 0 0,30 0-62 0 0,-75 2 101 0 0,0-2 0 0 0,0-2 0 0 0,17-4-44 0 0,25-2 224 0 0,43 3-224 0 0,-13 0-40 0 0,-32 4 129 0 0,60 7-89 0 0,33-1 25 0 0,-13-14-15 0 0,-78 4 50 0 0,1 3 0 0 0,4 4-60 0 0,-37 0-55 0 0,35-4 55 0 0,-37 0 23 0 0,0 3-1 0 0,1 2-22 0 0,-8-1 25 0 0,28-3-25 0 0,-29 1 96 0 0,38 2-96 0 0,-44 1-13 0 0,-26-1-7 0 0,1-1 0 0 0,-1 2 1 0 0,1-1-1 0 0,-1 1 0 0 0,0 0 0 0 0,1 1 1 0 0,-1-1-1 0 0,0 1 0 0 0,6 3 20 0 0,-1-2 36 0 0,-11-3-37 0 0,-1 0 0 0 0,0 0 0 0 0,0 0 0 0 0,1 0 0 0 0,-1 0 0 0 0,0 0 0 0 0,0 0 0 0 0,1 0-1 0 0,-1 0 1 0 0,0 0 0 0 0,0 0 0 0 0,1 0 0 0 0,-1 0 0 0 0,0 0 0 0 0,0 0 0 0 0,0 0 0 0 0,1 0 0 0 0,-1 1 0 0 0,0-1 0 0 0,0 0 0 0 0,0 0 0 0 0,1 0 0 0 0,-1 0 0 0 0,0 0 0 0 0,0 1 0 0 0,0-1-1 0 0,1 0 1 0 0,-1 0 0 0 0,0 0 0 0 0,0 1 0 0 0,0-1 0 0 0,0 0 0 0 0,0 0 0 0 0,0 1 0 0 0,0-1 0 0 0,0 0 0 0 0,1 0 0 0 0,-1 0 0 0 0,0 1 0 0 0,0-1 0 0 0,0 0 0 0 0,0 0 0 0 0,0 1-1 0 0,0-1 1 0 0,0 0 1 0 0,0 1-2 0 0,0-1 0 0 0,0 0-1 0 0,0 1 1 0 0,1-1 0 0 0,-1 1-1 0 0,0-1 1 0 0,0 0-1 0 0,1 1 1 0 0,-1-1 0 0 0,0 0-1 0 0,1 0 1 0 0,-1 1 0 0 0,0-1-1 0 0,1 0 1 0 0,-1 0 0 0 0,0 1-1 0 0,1-1 1 0 0,-1 0-1 0 0,1 0 1 0 0,-1 0 0 0 0,0 0-1 0 0,1 1 1 0 0,-1-1 0 0 0,1 0-1 0 0,-1 0 1 0 0,1 0 0 0 0,-1 0-1 0 0,0 0 1 0 0,1 0-1 0 0,-1 0 1 0 0,1 0 0 0 0,-1-1-1 0 0,1 1 1 0 0,-1 0 0 0 0,0 0-1 0 0,1 0 1 0 0,-1 0 0 0 0,1 0-1 0 0,-1-1 1 0 0,0 1-1 0 0,1 0 1 0 0,-1 0 2 0 0,9-1-814 0 0,13 6-3005 0 0,-19-5-6797 0 0,-12-10 7370 0 0,2 9 3039 0 0</inkml:trace>
  <inkml:trace contextRef="#ctx0" brushRef="#br0" timeOffset="2178.622">5284 3428 8 0 0,'-2'-1'207'0'0,"0"-1"0"0"0,0 1 0 0 0,0-1-1 0 0,1 0 1 0 0,-1 0 0 0 0,0 0 0 0 0,1 0 0 0 0,0 0 0 0 0,-1 0-1 0 0,0-3-206 0 0,2 5 55 0 0,0-1 0 0 0,-1 0 0 0 0,1 1 0 0 0,0-1 0 0 0,0 0 0 0 0,0 1-1 0 0,0-1 1 0 0,0 0 0 0 0,0 0 0 0 0,0 1 0 0 0,0-1 0 0 0,0 0 0 0 0,0 0-1 0 0,0 1 1 0 0,0-1 0 0 0,0 0 0 0 0,0 1 0 0 0,1-1 0 0 0,-1 0 0 0 0,0 1-1 0 0,1-1 1 0 0,-1 0 0 0 0,0 1 0 0 0,1-1 0 0 0,-1 0 0 0 0,1 1 0 0 0,-1-1-1 0 0,1 1 1 0 0,-1-1 0 0 0,1 1 0 0 0,-1-1 0 0 0,1 1 0 0 0,0 0 0 0 0,-1-1-1 0 0,1 1 1 0 0,0 0 0 0 0,-1-1-55 0 0,3 1-32 0 0,0 0-1 0 0,-1 0 0 0 0,1 1 0 0 0,-1-1 1 0 0,1 0-1 0 0,-1 1 0 0 0,1 0 1 0 0,-1 0-1 0 0,1-1 0 0 0,-1 2 1 0 0,1-1 32 0 0,1 1-26 0 0,3 1 173 0 0,0 0 0 0 0,1 1 1 0 0,-2 0-1 0 0,1 1 0 0 0,0 0 1 0 0,-1 0-1 0 0,0 0 0 0 0,0 1 1 0 0,0-1-1 0 0,-1 1 0 0 0,0 1 1 0 0,0-1-1 0 0,-1 1 0 0 0,0 0 1 0 0,0 0-1 0 0,0 0 0 0 0,-1 1 1 0 0,0-1-1 0 0,0 1 0 0 0,-1 0 0 0 0,0 0-147 0 0,2 11 940 0 0,0-1 0 0 0,-1 1 0 0 0,-2 0 0 0 0,1 0 0 0 0,-2 0 0 0 0,-1 0 0 0 0,0 0 0 0 0,-3 11-940 0 0,0-13 418 0 0,0 0 1 0 0,-1 0-1 0 0,-1-1 0 0 0,-1 0 1 0 0,0 0-1 0 0,-1-1 1 0 0,-1 1-1 0 0,0-2 1 0 0,-5 6-419 0 0,-22 28 730 0 0,-3-2 0 0 0,-4 1-730 0 0,17-19 135 0 0,-6 2-1129 0 0,14-18-2274 0 0,17-12 2725 0 0,0 0-1 0 0,0 1 1 0 0,1-1-1 0 0,-1 0 1 0 0,0 1 0 0 0,0-1-1 0 0,0 0 1 0 0,0 0-1 0 0,0 0 1 0 0,0 0-1 0 0,0 0 1 0 0,0 0-1 0 0,0 0 1 0 0,0 0 0 0 0,0 0 543 0 0,-7-3-6858 0 0</inkml:trace>
  <inkml:trace contextRef="#ctx0" brushRef="#br0" timeOffset="2870.764">2363 1567 400 0 0,'-19'-3'1389'0'0,"13"2"-654"0"0,1 0 0 0 0,-1 0 1 0 0,0 0-1 0 0,0 0 1 0 0,0 1-1 0 0,1 0 0 0 0,-1 1 1 0 0,0-1-1 0 0,-2 1-735 0 0,7 0 341 0 0,0 0-1 0 0,0 0 1 0 0,0 0-1 0 0,0 0 0 0 0,0 0 1 0 0,0 0-1 0 0,0 1 1 0 0,0-1-1 0 0,1 0 1 0 0,-1 0-1 0 0,0 1 1 0 0,1-1-1 0 0,-1 0 1 0 0,1 1-1 0 0,0-1 1 0 0,-1 1-341 0 0,-6 28-254 0 0,6-25 621 0 0,-1 3-319 0 0,0 0 0 0 0,1 0 0 0 0,0 0-1 0 0,0 0 1 0 0,1 1 0 0 0,0-1 0 0 0,0 0-1 0 0,1 0 1 0 0,0 0 0 0 0,1 1 0 0 0,1 2-48 0 0,-2-9 36 0 0,-1 0-31 0 0,1 0-1 0 0,0 0 1 0 0,0 0-1 0 0,0 0 1 0 0,0-1 0 0 0,0 1-1 0 0,0 0 1 0 0,1-1-1 0 0,-1 1 1 0 0,1 0-5 0 0,-1-2-19 0 0,-1 1 0 0 0,1-1 0 0 0,0 0 1 0 0,0 1-1 0 0,0-1 0 0 0,-1 0 0 0 0,1 0 1 0 0,0 0-1 0 0,0 0 0 0 0,0 0 0 0 0,0 0 0 0 0,0 0 1 0 0,-1 0-1 0 0,1 0 0 0 0,0 0 0 0 0,0 0 0 0 0,0 0 1 0 0,0-1-1 0 0,-1 1 0 0 0,1 0 0 0 0,0-1 1 0 0,0 1-1 0 0,0 0 0 0 0,-1-1 0 0 0,1 1 0 0 0,0-1 1 0 0,-1 1-1 0 0,1-1 0 0 0,0 0 0 0 0,0 0 19 0 0,1-1-12 0 0,0 0 0 0 0,1-1-1 0 0,-1 1 1 0 0,0-1 0 0 0,0 0-1 0 0,0 0 1 0 0,0 0 0 0 0,-1 0-1 0 0,1 0 1 0 0,-1 0 0 0 0,0 0-1 0 0,0 0 1 0 0,0 0 0 0 0,0-1 12 0 0,1-6 70 0 0,-1 1 1 0 0,1 0-1 0 0,-2 0 1 0 0,1-6-71 0 0,-1 14 45 0 0,0 0 1 0 0,0 1-1 0 0,0-1 0 0 0,0 0 1 0 0,0 0-1 0 0,0 1 1 0 0,-1-1-1 0 0,1 0 0 0 0,0 1 1 0 0,0-1-1 0 0,-1 0 1 0 0,1 0-1 0 0,0 1 1 0 0,-1-1-1 0 0,1 1 0 0 0,0-1 1 0 0,-1 0-1 0 0,1 1 1 0 0,-1-1-1 0 0,1 1 0 0 0,-1-1 1 0 0,1 1-1 0 0,-1-1 1 0 0,0 1-1 0 0,1 0 1 0 0,-1-1-1 0 0,1 1 0 0 0,-1 0 1 0 0,0-1-1 0 0,1 1 1 0 0,-1 0-1 0 0,0 0 0 0 0,0-1 1 0 0,1 1-1 0 0,-1 0 1 0 0,0 0-1 0 0,1 0 1 0 0,-1 0-1 0 0,0 0 0 0 0,0 0 1 0 0,1 0-1 0 0,-1 0 1 0 0,0 1-1 0 0,0-1 1 0 0,1 0-1 0 0,-1 0 0 0 0,0 1 1 0 0,1-1-1 0 0,-1 0 1 0 0,0 1-1 0 0,1-1 0 0 0,-1 1-45 0 0,-3 0 77 0 0,0 1 0 0 0,1 0-1 0 0,-1 0 1 0 0,1 0 0 0 0,-1 0-1 0 0,1 0 1 0 0,0 1-1 0 0,0 0 1 0 0,-2 1-77 0 0,-6 9 131 0 0,-5 8-73 0 0,20-25-338 0 0,7 4-4397 0 0,-11 0 4421 0 0,1 0 1 0 0,-1 0-1 0 0,1 0 0 0 0,-1 0 0 0 0,0 0 0 0 0,1 0 0 0 0,-1-1 1 0 0,0 1-1 0 0,1 0 0 0 0,-1 0 0 0 0,1 0 0 0 0,-1-1 0 0 0,0 1 0 0 0,0 0 1 0 0,1 0-1 0 0,-1-1 0 0 0,0 1 0 0 0,1 0 0 0 0,-1-1 0 0 0,0 1 0 0 0,0 0 1 0 0,1-1-1 0 0,-1 1 0 0 0,0 0 0 0 0,0-1 0 0 0,0 1 0 0 0,0 0 0 0 0,0-1 1 0 0,1 1-1 0 0,-1-1 0 0 0,0 1 256 0 0,1-3-1181 0 0,5-6-2104 0 0</inkml:trace>
  <inkml:trace contextRef="#ctx0" brushRef="#br0" timeOffset="3223.828">2491 660 6729 0 0,'-1'0'279'0'0,"1"0"-1"0"0,0-1 0 0 0,0 1 0 0 0,-1 0 0 0 0,1 0 0 0 0,0-1 0 0 0,-1 1 0 0 0,1 0 0 0 0,-1 0 0 0 0,1 0 1 0 0,0 0-1 0 0,-1-1 0 0 0,1 1 0 0 0,-1 0 0 0 0,1 0 0 0 0,0 0 0 0 0,-1 0 0 0 0,1 0 0 0 0,-1 0 1 0 0,1 0-1 0 0,-1 0 0 0 0,1 0 0 0 0,0 0 0 0 0,-1 0 0 0 0,1 0 0 0 0,-1 0 0 0 0,1 0 0 0 0,0 1 0 0 0,-1-1-278 0 0,-11 11 3066 0 0,-7 26-3122 0 0,14-28 655 0 0,-10 28-533 0 0,1-1 1 0 0,2 1-1 0 0,1 3-66 0 0,0-4 39 0 0,-34 153 577 0 0,18-67-480 0 0,22-105-163 0 0,2-6 1 0 0,1-1-1 0 0,0 1 1 0 0,0 0 0 0 0,0 9 26 0 0,3-20-365 0 0,0 0 0 0 0,0 0 0 0 0,-1 1 0 0 0,1-1-1 0 0,0 0 1 0 0,0 0 0 0 0,0 0 0 0 0,-1 0-1 0 0,1 0 1 0 0,0 0 0 0 0,0 0 0 0 0,0 0-1 0 0,0 0 1 0 0,-1 0 0 0 0,1 0 0 0 0,0-1-1 0 0,0 1 1 0 0,-1 0 0 0 0,1-1 0 0 0,0 1-1 0 0,0 0 1 0 0,-1-1 0 0 0,1 1 0 0 0,0-1-1 0 0,-1 1 1 0 0,1-1 0 0 0,0 1 0 0 0,-1-1 0 0 0,1 0-1 0 0,-1 1 1 0 0,1-1 365 0 0,3-28-5575 0 0,-3 10 4086 0 0,7-12 622 0 0</inkml:trace>
  <inkml:trace contextRef="#ctx0" brushRef="#br0" timeOffset="3592.959">2503 589 2833 0 0,'-3'2'277'0'0,"1"1"1"0"0,-1 0-1 0 0,1 0 1 0 0,0 0-1 0 0,0 0 1 0 0,0 0-1 0 0,0 0 1 0 0,0 1-1 0 0,1-1 1 0 0,-1 1 0 0 0,1-1-1 0 0,0 1 1 0 0,0-1-1 0 0,0 1 1 0 0,1 0-1 0 0,-1 0 1 0 0,1-1-1 0 0,0 1 1 0 0,0 0-1 0 0,0 0 1 0 0,1 2-278 0 0,2 7-117 0 0,1-1 1 0 0,-1 0-1 0 0,2 0 1 0 0,0-1-1 0 0,6 11 117 0 0,1 4 424 0 0,77 157-92 0 0,-79-159 47 0 0,0 0 0 0 0,-2 0 0 0 0,-1 1 0 0 0,2 14-379 0 0,-7-1 498 0 0,2 1-2360 0 0,-4-39 1757 0 0,0 0 0 0 0,0 1 1 0 0,1-1-1 0 0,-1 0 0 0 0,0 0 0 0 0,0 1 0 0 0,0-1 1 0 0,0 0-1 0 0,0 0 0 0 0,0 1 0 0 0,0-1 0 0 0,0 0 1 0 0,0 0-1 0 0,0 1 0 0 0,0-1 0 0 0,0 0 0 0 0,0 0 1 0 0,0 1-1 0 0,0-1 0 0 0,0 0 0 0 0,0 0 0 0 0,0 1 1 0 0,0-1-1 0 0,0 0 0 0 0,-1 0 0 0 0,1 1 0 0 0,0-1 1 0 0,0 0-1 0 0,0 0 0 0 0,0 0 0 0 0,0 1 0 0 0,-1-1 1 0 0,1 0-1 0 0,0 0 0 0 0,0 0 0 0 0,0 0 0 0 0,-1 0 1 0 0,1 1-1 0 0,0-1 0 0 0,0 0 0 0 0,-1 0 1 0 0,1 0-1 0 0,0 0 0 0 0,0 0 0 0 0,-1 0 0 0 0,1 0 1 0 0,0 0 104 0 0,-13-2-2679 0 0,10 1 2256 0 0,-10 3-528 0 0</inkml:trace>
  <inkml:trace contextRef="#ctx0" brushRef="#br0" timeOffset="3593.959">2276 904 12931 0 0,'3'6'2984'0'0,"6"-9"-1711"0"0,4 6-497 0 0,-4-9-432 0 0,3-1-208 0 0,-2 7-216 0 0,2-6 136 0 0,7 6 0 0 0,3 0-40 0 0,6-3 192 0 0,-6 0-272 0 0,9-3-464 0 0,-6 6-680 0 0,3 6-1609 0 0,-3-6-3504 0 0,9 25-793 0 0</inkml:trace>
  <inkml:trace contextRef="#ctx0" brushRef="#br0" timeOffset="4019.848">3600 2016 3809 0 0,'-3'1'551'0'0,"0"1"0"0"0,0-1 0 0 0,0 1 0 0 0,0-1 1 0 0,0 1-1 0 0,0 0 0 0 0,0 0 0 0 0,1 0 0 0 0,-1 0 0 0 0,1 0 1 0 0,-1 1-1 0 0,0 0-551 0 0,1 1 260 0 0,0-1-1 0 0,-1 1 1 0 0,1-1 0 0 0,1 1 0 0 0,-1 0 0 0 0,1-1-1 0 0,-1 1 1 0 0,1 0 0 0 0,0 2-260 0 0,-1 8-65 0 0,0 1 0 0 0,1-1 0 0 0,1 1 0 0 0,0 0 0 0 0,2 4 65 0 0,-1 19 725 0 0,2 4-494 0 0,1 0-1 0 0,2 0 1 0 0,8 26-231 0 0,6 40 277 0 0,6 26 103 0 0,-23-114 31 0 0,-1 1-1 0 0,-1 15-410 0 0,-1-49 486 0 0,-2-22-12457 0 0,3 22 8133 0 0</inkml:trace>
  <inkml:trace contextRef="#ctx0" brushRef="#br0" timeOffset="4477.261">3625 2069 5665 0 0,'-5'-3'2119'0'0,"-8"-7"2113"0"0,12 5-3233 0 0,10 2-1026 0 0,-5 2 3 0 0,0 0 0 0 0,1 0 0 0 0,-1 1 0 0 0,1-1-1 0 0,-1 1 1 0 0,1 1 0 0 0,0-1 0 0 0,-1 1 0 0 0,1-1 0 0 0,-1 1 0 0 0,0 0-1 0 0,1 1 1 0 0,-1-1 0 0 0,0 1 0 0 0,0 0 0 0 0,0 0 0 0 0,0 0 0 0 0,0 1-1 0 0,0-1 1 0 0,-1 1 0 0 0,1 0 0 0 0,-1 0 0 0 0,1 0 0 0 0,-1 0 0 0 0,0 1-1 0 0,-1-1 1 0 0,1 1 0 0 0,-1 0 0 0 0,2 3 24 0 0,-2-3-14 0 0,-2-1 1 0 0,1 1-1 0 0,0 0 0 0 0,-1 0 0 0 0,0 0 1 0 0,0-1-1 0 0,0 1 0 0 0,0 0 1 0 0,0 0-1 0 0,-1-1 0 0 0,0 1 0 0 0,0 2 14 0 0,-2 3 9 0 0,1 1-1 0 0,-2-1 1 0 0,1 0-1 0 0,-2 2-8 0 0,-1-1 20 0 0,1 0 0 0 0,-2-1 0 0 0,1 0 0 0 0,-7 6-20 0 0,5-6-363 0 0,0-1 1 0 0,0 0-1 0 0,-1 0 0 0 0,0-1 0 0 0,-1 0 1 0 0,1-1-1 0 0,-5 3 363 0 0,14-9-7 0 0,0-1-1 0 0,0 1 0 0 0,0 0 1 0 0,0 0-1 0 0,0 0 1 0 0,-1 0-1 0 0,1 0 1 0 0,0 0-1 0 0,0 0 1 0 0,0 0-1 0 0,0 0 1 0 0,0 0-1 0 0,0 0 0 0 0,0 0 1 0 0,0-1-1 0 0,0 1 1 0 0,0 0-1 0 0,0 0 1 0 0,0 0-1 0 0,0 0 1 0 0,0 0-1 0 0,0 0 1 0 0,0 0-1 0 0,0 0 1 0 0,-1 0-1 0 0,1 0 0 0 0,0 0 1 0 0,0 0-1 0 0,0 0 1 0 0,0 0-1 0 0,0 0 1 0 0,0 0-1 0 0,0 0 1 0 0,0 0-1 0 0,0 0 1 0 0,0 0-1 0 0,0 0 0 0 0,-1 0 1 0 0,1 0-1 0 0,0 0 1 0 0,0 0-1 0 0,0 0 1 0 0,0 0-1 0 0,0 0 1 0 0,0 0-1 0 0,0 0 1 0 0,0 0-1 0 0,0 0 1 0 0,0 0-1 0 0,0 0 0 0 0,0 1 1 0 0,0-1 7 0 0,8-10-726 0 0,-5 7 543 0 0,-1 0 0 0 0,2 1 0 0 0,-1-1 0 0 0,0 1 0 0 0,0 0 0 0 0,4-2 183 0 0,2 2-108 0 0,-1 0 1 0 0,1 0 0 0 0,0 1-1 0 0,0 0 1 0 0,-1 1 0 0 0,1 0-1 0 0,0 0 1 0 0,0 1-1 0 0,0 0 1 0 0,-1 1 0 0 0,1-1-1 0 0,-1 2 1 0 0,1-1 0 0 0,-1 1-1 0 0,0 1 1 0 0,0-1 0 0 0,0 2-1 0 0,6 3 108 0 0,-5-2 160 0 0,0 0 0 0 0,-1 1 0 0 0,0-1-1 0 0,0 2 1 0 0,0-1 0 0 0,-1 1-1 0 0,2 3-159 0 0,-4-4 693 0 0,0 0 1 0 0,0 0-1 0 0,-1 1 0 0 0,0 0 0 0 0,-1-1 0 0 0,0 1 0 0 0,0 1 0 0 0,2 7-693 0 0,-5-15 166 0 0,1 1 0 0 0,-1-1 0 0 0,0 1 0 0 0,0-1 0 0 0,0 0 0 0 0,0 1 0 0 0,0-1 0 0 0,0 1 0 0 0,0-1 0 0 0,0 0 0 0 0,-1 1 0 0 0,1-1 0 0 0,-1 0 0 0 0,1 1 0 0 0,-1-1 0 0 0,1 0 0 0 0,-1 1 0 0 0,0-1 0 0 0,1 0 0 0 0,-1 0 0 0 0,0 0 0 0 0,0 0 0 0 0,0 0 0 0 0,-1 1-166 0 0,-2 1 492 0 0,-1 1 0 0 0,1-1 0 0 0,-1-1 0 0 0,0 1 0 0 0,0-1-1 0 0,0 0-491 0 0,-18 10 764 0 0,4 0-467 0 0,8-4-159 0 0,-2-1 0 0 0,1 0 1 0 0,-1 0-1 0 0,0-2 0 0 0,-10 4-138 0 0,-99 22-147 0 0,118-31-22 0 0,0 1-1 0 0,-1 0 0 0 0,1-1 0 0 0,-1 0 0 0 0,1 0 0 0 0,-4-1 170 0 0,5 0-938 0 0,-1 1 0 0 0,0-1-1 0 0,1 0 1 0 0,-1-1 0 0 0,1 1-1 0 0,-1-1 1 0 0,1 1 0 0 0,0-1-1 0 0,0 0 1 0 0,0 0 0 0 0,0 0-1 0 0,0-1 1 0 0,0 1 0 0 0,0-1-1 0 0,1 0 1 0 0,-1 0 0 0 0,1 1-1 0 0,-1-2 939 0 0,-7-10-2835 0 0</inkml:trace>
  <inkml:trace contextRef="#ctx0" brushRef="#br0" timeOffset="4992.506">3223 2493 4889 0 0,'-20'6'4101'0'0,"14"-5"-3568"0"0,0 1 1 0 0,0 0-1 0 0,0 0 0 0 0,0 0 0 0 0,1 1 0 0 0,-1 0 1 0 0,-2 2-534 0 0,6-2-30 0 0,0 1-1 0 0,0 0 1 0 0,1-1 0 0 0,0 1 0 0 0,0 0 0 0 0,0 0-1 0 0,0 0 1 0 0,1 0 0 0 0,-1 0 0 0 0,1 0 0 0 0,0 0-1 0 0,0 2 31 0 0,0 0-45 0 0,-1 3 38 0 0,0 4-10 0 0,0 0-1 0 0,0 0 1 0 0,2 0 0 0 0,-1 0-1 0 0,2 0 1 0 0,2 12 17 0 0,-4-25-9 0 0,0 1-1 0 0,0-1 1 0 0,0 0-1 0 0,0 1 1 0 0,0-1 0 0 0,0 0-1 0 0,0 0 1 0 0,0 1-1 0 0,1-1 1 0 0,-1 0 0 0 0,0 0-1 0 0,0 1 1 0 0,0-1-1 0 0,0 0 1 0 0,1 0 0 0 0,-1 0-1 0 0,0 1 1 0 0,0-1-1 0 0,0 0 1 0 0,1 0 0 0 0,-1 0-1 0 0,0 0 1 0 0,0 1 0 0 0,1-1-1 0 0,-1 0 1 0 0,0 0-1 0 0,1 0 1 0 0,-1 0 0 0 0,0 0-1 0 0,0 0 1 0 0,1 0-1 0 0,-1 0 1 0 0,0 0 0 0 0,0 0-1 0 0,1 0 1 0 0,-1 0-1 0 0,0 0 1 0 0,1 0 0 0 0,-1 0-1 0 0,0 0 1 0 0,0 0-1 0 0,1 0 1 0 0,-1 0 0 0 0,0 0-1 0 0,0-1 1 0 0,1 1-1 0 0,-1 0 1 0 0,0 0 0 0 0,0 0-1 0 0,1 0 1 0 0,-1-1 0 0 0,0 1-1 0 0,0 0 1 0 0,0 0-1 0 0,1 0 1 0 0,-1-1 0 0 0,0 1-1 0 0,0 0 1 0 0,0 0-1 0 0,0-1 1 0 0,0 1 0 0 0,1 0 9 0 0,12-21-463 0 0,-10 15 437 0 0,4-3 58 0 0,0-1 0 0 0,-1 0 0 0 0,-1 0 0 0 0,0 0 0 0 0,0-1 0 0 0,-1 1 0 0 0,0-1 0 0 0,-1 0 0 0 0,-1-1 0 0 0,2-6-32 0 0,-1-3 406 0 0,-2 17-112 0 0,-1 1-1 0 0,1-1 1 0 0,-1 0-1 0 0,0 0 1 0 0,0 0-1 0 0,0 1 1 0 0,0-1-1 0 0,-1 0 0 0 0,0-1-293 0 0,1 5 63 0 0,0-1 0 0 0,-1 1-1 0 0,1 0 1 0 0,0 0-1 0 0,0-1 1 0 0,-1 1-1 0 0,1 0 1 0 0,0 0-1 0 0,0 0 1 0 0,-1 0-1 0 0,1-1 1 0 0,0 1 0 0 0,0 0-1 0 0,-1 0 1 0 0,1 0-1 0 0,0 0 1 0 0,-1 0-1 0 0,1 0 1 0 0,0 0-1 0 0,-1 0 1 0 0,1 0 0 0 0,0 0-1 0 0,-1 0 1 0 0,1 0-1 0 0,0 0 1 0 0,-1 0-1 0 0,1 0 1 0 0,0 0-1 0 0,-1 0 1 0 0,1 0-1 0 0,0 0 1 0 0,0 0 0 0 0,-1 1-1 0 0,1-1 1 0 0,0 0-1 0 0,-1 0 1 0 0,1 0-1 0 0,0 1 1 0 0,0-1-1 0 0,-1 0 1 0 0,1 0 0 0 0,0 0-1 0 0,0 1 1 0 0,0-1-1 0 0,-1 0-62 0 0,1 1 35 0 0,-1 0 0 0 0,0-1-1 0 0,0 1 1 0 0,0 0 0 0 0,1 0 0 0 0,-1 0 0 0 0,0 0-1 0 0,1-1 1 0 0,-1 1 0 0 0,0 0 0 0 0,1 0 0 0 0,-1 0-1 0 0,1 0 1 0 0,0 0 0 0 0,-1 0 0 0 0,1 1-1 0 0,0-1 1 0 0,0 1-35 0 0,-1 2 61 0 0,1-1 1 0 0,-1 1-1 0 0,1 0 0 0 0,-1 0 0 0 0,-1 0 1 0 0,1 0-1 0 0,0 0 0 0 0,-1-1 0 0 0,0 1 1 0 0,0-1-1 0 0,0 1 0 0 0,0-1 1 0 0,0 0-1 0 0,-1 0 0 0 0,-1 2-61 0 0,-3 11 63 0 0,7-15-131 0 0,1-4-115 0 0,0-1 153 0 0,-1 0-9713 0 0,-1-1 5837 0 0,0 3-1055 0 0</inkml:trace>
  <inkml:trace contextRef="#ctx0" brushRef="#br0" timeOffset="6128.477">1527 3955 2985 0 0,'13'-13'3937'0'0,"-2"0"-1"0"0,0-1 1 0 0,1-2-3937 0 0,8-16 1442 0 0,-1-2 0 0 0,-1-1-1 0 0,6-20-1441 0 0,11-7 398 0 0,-30 50-308 0 0,1 0 0 0 0,0 1 0 0 0,1-1 0 0 0,5-5-90 0 0,-7 10 49 0 0,1 0 1 0 0,-1-1 0 0 0,-1 0 0 0 0,0 0 0 0 0,0-1 0 0 0,0 1-1 0 0,-1-1 1 0 0,0 0 0 0 0,-1 1 0 0 0,0-1 0 0 0,0-1-50 0 0,0-4 59 0 0,1-1-1 0 0,1 1 1 0 0,0 0 0 0 0,4-10-59 0 0,9-27 339 0 0,29-105-30 0 0,-27 97-359 0 0,-14 39 84 0 0,-1 0 0 0 0,0 0 0 0 0,-2-3-34 0 0,1 4-26 0 0,0-1 0 0 0,1 1 0 0 0,4-12 26 0 0,55-154 212 0 0,-32 83-72 0 0,-20 66-149 0 0,-1 0 0 0 0,5-35 9 0 0,-8 12-163 0 0,-6 41 225 0 0,1 1 0 0 0,0-1-1 0 0,2 1 1 0 0,2-10-62 0 0,-5 25 6 0 0,1-2-18 0 0,0-1 0 0 0,-1 1 0 0 0,0-1-1 0 0,1 0 1 0 0,-2 0 0 0 0,1 1 0 0 0,0-1-1 0 0,-1 0 1 0 0,0 0 0 0 0,0 0 0 0 0,-1-3 12 0 0,1 4-4 0 0,0 1 1 0 0,0-1-1 0 0,1 1 1 0 0,-1-1-1 0 0,1 1 1 0 0,0 0 0 0 0,0-1-1 0 0,0 1 1 0 0,0 0-1 0 0,1-1 1 0 0,-1 1-1 0 0,1 0 1 0 0,1-2 3 0 0,9-21 171 0 0,-8 14-200 0 0,-1 1-1 0 0,-1-1 1 0 0,0 0-1 0 0,0 0 1 0 0,-1 0-1 0 0,-1 0 1 0 0,0-4 29 0 0,-1-34-242 0 0,15-13 526 0 0,-14 60-300 0 0,0 1-95 0 0,-1 0 0 0 0,1 0 0 0 0,0-1 0 0 0,0 1 0 0 0,1 0 0 0 0,-1 0 0 0 0,0 0 0 0 0,1-1 0 0 0,0 1 0 0 0,-1 0-1 0 0,1 0 1 0 0,0 0 0 0 0,0 0 0 0 0,1-2 111 0 0,-2 4-84 0 0,0 0-1 0 0,0-1 1 0 0,0 1-1 0 0,1 0 1 0 0,-1-1-1 0 0,0 1 1 0 0,0 0-1 0 0,0 0 1 0 0,0-1-1 0 0,0 1 0 0 0,0 0 1 0 0,0-1-1 0 0,-1 1 1 0 0,1 0-1 0 0,0-1 1 0 0,0 1-1 0 0,0 0 1 0 0,0 0-1 0 0,0-1 1 0 0,0 1-1 0 0,0 0 1 0 0,-1 0-1 0 0,1-1 1 0 0,0 1-1 0 0,0 0 1 0 0,0 0-1 0 0,-1-1 1 0 0,1 1-1 0 0,0 0 1 0 0,0 0-1 0 0,-1 0 0 0 0,1-1 1 0 0,0 1-1 0 0,0 0 1 0 0,-1 0-1 0 0,1 0 1 0 0,0 0-1 0 0,-1 0 1 0 0,1 0-1 0 0,0 0 1 0 0,0 0-1 0 0,-1 0 1 0 0,1 0-1 0 0,0 0 85 0 0,-16-4-7512 0 0,16 4 7511 0 0,-1 0-128 0 0,1 0-1 0 0,0 0 0 0 0,0 0 0 0 0,-1 0 0 0 0,1 0 1 0 0,0 0-1 0 0,-1 0 0 0 0,1 0 0 0 0,0 0 0 0 0,-1 0 1 0 0,1 0-1 0 0,0 0 0 0 0,0 0 0 0 0,-1 0 1 0 0,1 0-1 0 0,0 0 0 0 0,-1 1 0 0 0,1-1 0 0 0,0 0 1 0 0,0 0-1 0 0,-1 0 0 0 0,1 0 0 0 0,0 0 0 0 0,0 1 1 0 0,-1-1-1 0 0,1 0 0 0 0,0 0 0 0 0,0 1 1 0 0,0-1-1 0 0,0 0 0 0 0,-1 0 0 0 0,1 1 0 0 0,0-1 1 0 0,0 0 129 0 0,10 21-4184 0 0</inkml:trace>
  <inkml:trace contextRef="#ctx0" brushRef="#br0" timeOffset="6514.822">1808 2275 1440 0 0,'20'-3'4955'0'0,"0"1"0"0"0,15 1-4955 0 0,-32 1 129 0 0,-1-1 0 0 0,0 1 0 0 0,0-1 0 0 0,0 1 0 0 0,0-1 0 0 0,0 0 0 0 0,0 0 0 0 0,0 0 0 0 0,0 0 0 0 0,0 0-1 0 0,0 0 1 0 0,-1-1 0 0 0,1 1 0 0 0,0 0 0 0 0,0-2-129 0 0,26-28 666 0 0,-15 16-373 0 0,179-209 1230 0 0,-189 221-1514 0 0,-1 1 0 0 0,1-1 0 0 0,0 0 0 0 0,0 1 1 0 0,0 0-1 0 0,0 0 0 0 0,0 0 0 0 0,0 0 0 0 0,0 0 0 0 0,1 1 0 0 0,-1-1 0 0 0,1 1 0 0 0,-1 0 0 0 0,1 0 1 0 0,0 0-1 0 0,-1 0 0 0 0,2 1-9 0 0,-5 0 5 0 0,0 0 1 0 0,1 0-1 0 0,-1 0 0 0 0,0 0 1 0 0,1 0-1 0 0,-1 0 0 0 0,0 0 1 0 0,1 0-1 0 0,-1 1 1 0 0,0-1-1 0 0,1 0 0 0 0,-1 0 1 0 0,0 0-1 0 0,1 1 1 0 0,-1-1-1 0 0,0 0 0 0 0,1 0 1 0 0,-1 0-1 0 0,0 1 0 0 0,0-1 1 0 0,0 0-1 0 0,1 1 1 0 0,-1-1-1 0 0,0 0 0 0 0,0 1 1 0 0,0-1-1 0 0,1 0 1 0 0,-1 1-1 0 0,0-1 0 0 0,0 0 1 0 0,0 1-1 0 0,0-1 0 0 0,0 0 1 0 0,0 1-1 0 0,0-1 1 0 0,0 0-1 0 0,0 1-5 0 0,-2 18 187 0 0,1-5-98 0 0,23 136 829 0 0,-21-137-875 0 0,0 1 0 0 0,0 0 0 0 0,-2-1 0 0 0,0 6-43 0 0,0-4-577 0 0,1 0-1 0 0,1 16 578 0 0,1-19-839 0 0,1 19-3532 0 0,-4-8-2170 0 0,0-8 1969 0 0</inkml:trace>
  <inkml:trace contextRef="#ctx0" brushRef="#br0" timeOffset="7535.833">1446 3990 848 0 0,'0'0'318'0'0,"-1"0"0"0"0,1 0-1 0 0,-1 0 1 0 0,1 0 0 0 0,-1 0-1 0 0,0 0 1 0 0,1 0 0 0 0,-1 0-1 0 0,1 0 1 0 0,-1 0 0 0 0,1 0 0 0 0,-1 0-1 0 0,0 0 1 0 0,1-1 0 0 0,-1 1-1 0 0,1 0 1 0 0,-1 0 0 0 0,1-1-1 0 0,-1 1 1 0 0,1 0 0 0 0,-1 0-1 0 0,1-1 1 0 0,-1 1 0 0 0,1-1-318 0 0,8-7 1995 0 0,26-8-2541 0 0,-31 15 920 0 0,17-9 105 0 0,0-2 1 0 0,0 0 0 0 0,-2-1 0 0 0,1-1 0 0 0,13-13-480 0 0,-4 3 2228 0 0,27-16-2228 0 0,-33 26 364 0 0,29-19 829 0 0,31-14-1193 0 0,-53 31 287 0 0,-1-2 0 0 0,10-7-287 0 0,-11 5 181 0 0,1 2 0 0 0,13-5-181 0 0,-20 13 103 0 0,-13 6-45 0 0,-1 1 0 0 0,1-1 0 0 0,-1 0 0 0 0,0-1 0 0 0,0 0-58 0 0,123-92 275 0 0,-95 78-75 0 0,-30 17-181 0 0,1-1 1 0 0,-1 0-1 0 0,0 0 0 0 0,1 0 1 0 0,-1 0-1 0 0,1-2-19 0 0,78-77 212 0 0,-54 60-251 0 0,-4 5-10 0 0,51-43 42 0 0,-49 35 73 0 0,-21 18-20 0 0,-1 1-1 0 0,1 0 1 0 0,1 0-1 0 0,6-4-45 0 0,-10 8-13 0 0,-1-1 1 0 0,0 0-1 0 0,0 0 0 0 0,0 0 0 0 0,0 0 0 0 0,0-1 0 0 0,0 1 1 0 0,-1-1-1 0 0,1 0 13 0 0,-1 0 7 0 0,1 0 0 0 0,0 0 0 0 0,-1 1 0 0 0,2-1 0 0 0,-1 1 0 0 0,0-1 0 0 0,1 1 0 0 0,-1 0 0 0 0,1 1 0 0 0,3-3-7 0 0,4-7 5 0 0,0-1-142 0 0,10-4 125 0 0,-3 4-7 0 0,0-2 0 0 0,-2 0 0 0 0,8-8 19 0 0,-20 18 19 0 0,0 1 0 0 0,1 0 0 0 0,0 0 0 0 0,0 0 0 0 0,1 0-19 0 0,-1 1 16 0 0,-1 0 0 0 0,0 0 0 0 0,0 0 1 0 0,0-1-1 0 0,0 1 0 0 0,0-1 0 0 0,0-2-16 0 0,2-1-26 0 0,0-1 0 0 0,0 2 1 0 0,1-1-1 0 0,0 1 0 0 0,0 0 0 0 0,0 0 1 0 0,2 0 25 0 0,29-24 429 0 0,-26 24-538 0 0,-1-2 1 0 0,0 1-1 0 0,5-6 109 0 0,15-11 133 0 0,-2-2-120 0 0,-25 19 300 0 0,-5 5-1259 0 0,-2 3-4156 0 0,0 0 687 0 0,-4-3 2054 0 0,5 0 838 0 0,-8-1-3183 0 0</inkml:trace>
  <inkml:trace contextRef="#ctx0" brushRef="#br0" timeOffset="7891.608">2915 2584 2312 0 0,'25'29'2469'0'0,"-21"-23"-2211"0"0,0 0-1 0 0,0-1 1 0 0,1 1-1 0 0,0-1 1 0 0,1 0-1 0 0,-1-1 1 0 0,1 1-1 0 0,-1-1 1 0 0,1 0-1 0 0,1 0 1 0 0,1 0-258 0 0,68 32 2795 0 0,-70-34-2744 0 0,-1 1 0 0 0,1 0-1 0 0,-1 0 1 0 0,0 0 0 0 0,0 0 0 0 0,0 1 0 0 0,0 0 0 0 0,-1 0-1 0 0,1 0 1 0 0,-1 1 0 0 0,0 0 0 0 0,-1-1 0 0 0,1 1 0 0 0,-1 1 0 0 0,0-1-1 0 0,1 1-50 0 0,-3-2 225 0 0,0-1 0 0 0,0 1-1 0 0,0-1 1 0 0,0 1-1 0 0,-1 0 1 0 0,1-1-1 0 0,-1 1 1 0 0,0 0-1 0 0,0-1 1 0 0,-1 2-225 0 0,2 11 892 0 0,-1-11-698 0 0,0 0 0 0 0,1 0-1 0 0,-2 0 1 0 0,1 0 0 0 0,0-1-1 0 0,-1 1 1 0 0,0 0 0 0 0,0 0-1 0 0,-1 0 1 0 0,1-1 0 0 0,-1 1-1 0 0,0-1 1 0 0,0 1 0 0 0,-1-1-194 0 0,-37 88 586 0 0,30-75-1795 0 0,1 1-1 0 0,0 0 1 0 0,1 1 1209 0 0,6-15-949 0 0,1-1 0 0 0,0 0 0 0 0,-1 0 0 0 0,1 0 0 0 0,-1-1 0 0 0,0 1 0 0 0,-2 2 949 0 0,-3 4-3183 0 0,-1 11-1013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2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233 149 8 0 0,'17'-22'4'0'0,"5"-8"-15"0"0,-21 28 18 0 0,0 1 0 0 0,0 0 0 0 0,-1 0 0 0 0,1-1 0 0 0,-1 1 0 0 0,1 0 0 0 0,-1-1 0 0 0,0 1 0 0 0,1 0 0 0 0,-1-1 0 0 0,0 1 0 0 0,0-1 0 0 0,0 1 0 0 0,0 0 0 0 0,0-1 0 0 0,0 1 0 0 0,-1-1 0 0 0,1 1 0 0 0,0 0 0 0 0,-1-2-7 0 0,-1-1 251 0 0,0 0 0 0 0,0 0 0 0 0,0 0 0 0 0,-1 0 0 0 0,1 0 0 0 0,-1 1 0 0 0,0-1 0 0 0,0 1 0 0 0,-1-1 0 0 0,1 1 0 0 0,-1 0 0 0 0,1 1 0 0 0,-1-1 0 0 0,0 0 0 0 0,0 1 0 0 0,0 0 0 0 0,0 0 0 0 0,0 0 0 0 0,-1 1 0 0 0,1-1 0 0 0,-1 1 0 0 0,1 0 0 0 0,-1 1 0 0 0,1-1 0 0 0,-1 1 0 0 0,0-1 0 0 0,1 1 0 0 0,-1 1 0 0 0,1-1 0 0 0,-1 1 0 0 0,-1 0-251 0 0,2 1 72 0 0,0-1 0 0 0,0 1 0 0 0,0 0 1 0 0,0 1-1 0 0,0-1 0 0 0,1 1 0 0 0,-1 0 1 0 0,1 0-1 0 0,-1 0 0 0 0,1 0 0 0 0,0 1 1 0 0,-1 2-73 0 0,-5 5 72 0 0,2 1 1 0 0,0 0 0 0 0,-4 8-73 0 0,-4 16 118 0 0,2 2 0 0 0,1-1-1 0 0,2 1 1 0 0,1 1-1 0 0,1 11-117 0 0,5-34 62 0 0,2 0-1 0 0,0 1 1 0 0,0-1-1 0 0,2 0 0 0 0,1 9-61 0 0,-2-18 19 0 0,1 1 0 0 0,1-1 0 0 0,-1 1-1 0 0,1-1 1 0 0,1 0 0 0 0,-1 0 0 0 0,1 0-1 0 0,0 0 1 0 0,1 0 0 0 0,0 0 0 0 0,0-1-1 0 0,3 4-18 0 0,-6-8 6 0 0,1-1-1 0 0,-1 1 0 0 0,1-1 1 0 0,-1 0-1 0 0,1 1 0 0 0,-1-1 1 0 0,1 0-1 0 0,-1 0 0 0 0,1 0 1 0 0,0-1-1 0 0,0 1 0 0 0,0 0 1 0 0,-1 0-1 0 0,1-1 0 0 0,0 0 1 0 0,0 1-1 0 0,0-1 0 0 0,0 0 1 0 0,0 0-1 0 0,0 0 0 0 0,0 0 1 0 0,1 0-6 0 0,0-1 17 0 0,1 0 0 0 0,-1 0 0 0 0,1 0 0 0 0,-1 0 0 0 0,1-1 0 0 0,-1 0 1 0 0,0 1-1 0 0,0-1 0 0 0,0 0 0 0 0,0-1 0 0 0,2-1-17 0 0,5-5 25 0 0,0-1 1 0 0,-1 0-1 0 0,0-1 0 0 0,-1 0 1 0 0,0-1-1 0 0,0-1-25 0 0,7-12-30 0 0,-1-1 0 0 0,-1-1-1 0 0,-1-1 1 0 0,2-10 30 0 0,-9 24-7 0 0,-2 1 0 0 0,0-1 1 0 0,0 0-1 0 0,-2 0 0 0 0,1 0 0 0 0,-2 0 0 0 0,0 0 0 0 0,-1 0 0 0 0,0 1 1 0 0,-1-6 6 0 0,-1 7 23 0 0,-2-15-8 0 0,5 26 5 0 0,-1 0 0 0 0,1 0 0 0 0,0 0 0 0 0,0 0 0 0 0,0-1-1 0 0,0 1 1 0 0,1 0 0 0 0,-1 0 0 0 0,0 0 0 0 0,0 0 0 0 0,1 0 0 0 0,-1 0-1 0 0,0-1 1 0 0,1 1 0 0 0,-1 0 0 0 0,1 0 0 0 0,0 0 0 0 0,-1 0-20 0 0,1 1 112 0 0,0 6-46 0 0,0 0 0 0 0,0 1 0 0 0,1-1 0 0 0,0 0 1 0 0,0 0-1 0 0,1 0 0 0 0,0 0 0 0 0,2 3-66 0 0,0 3 221 0 0,12 32 435 0 0,-13-33-475 0 0,0 1 0 0 0,0-1 0 0 0,1-1 0 0 0,1 1 0 0 0,0-1 0 0 0,5 7-181 0 0,21 28 411 0 0,10 20-411 0 0,-39-62 20 0 0,0 1 0 0 0,0-1 0 0 0,0-1 0 0 0,1 1 0 0 0,-1 0 0 0 0,1-1 0 0 0,-1 0 0 0 0,1 0 0 0 0,0 0 0 0 0,0 0-1 0 0,0-1 1 0 0,0 1 0 0 0,0-1 0 0 0,2 1-20 0 0,26 10-995 0 0,-11-8-1665 0 0,-20-4 2177 0 0,1 0 0 0 0,0 0 0 0 0,-1 0 1 0 0,1-1-1 0 0,0 1 0 0 0,-1-1 0 0 0,1 1 0 0 0,0-1 1 0 0,-1 0-1 0 0,1 1 0 0 0,-1-1 0 0 0,0 0 0 0 0,1 0 1 0 0,-1 0-1 0 0,1 0 0 0 0,-1 0 0 0 0,0-1 0 0 0,1 1 483 0 0,6-9-1732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2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18 176 0 0,'0'-1'157'0'0,"1"0"-1"0"0,-1 0 1 0 0,1 0 0 0 0,-1 0-1 0 0,1 0 1 0 0,-1 1 0 0 0,1-1 0 0 0,0 0-1 0 0,-1 0 1 0 0,1 0 0 0 0,0 1-1 0 0,0-1 1 0 0,-1 0 0 0 0,1 0-1 0 0,0 1 1 0 0,0-1 0 0 0,0 1-1 0 0,0-1 1 0 0,0 1 0 0 0,0 0-1 0 0,0-1 1 0 0,0 1 0 0 0,0 0 0 0 0,0-1-1 0 0,0 1 1 0 0,0 0 0 0 0,0 0-1 0 0,0 0 1 0 0,1 0-157 0 0,2 1 228 0 0,-1 0 1 0 0,0 0 0 0 0,0 0-1 0 0,0 1 1 0 0,0-1-1 0 0,0 1 1 0 0,0 0-1 0 0,1 0-228 0 0,15 8 899 0 0,-6-4-358 0 0,0-2 0 0 0,0 0 0 0 0,1 0 0 0 0,-1-2 0 0 0,1 1 0 0 0,0-2 0 0 0,3 0-541 0 0,-4 1-3 0 0,0 0 0 0 0,-1 0 0 0 0,1 1-1 0 0,-1 0 1 0 0,1 2 0 0 0,-1-1 0 0 0,10 6 3 0 0,-22-10-121 0 0,0 1 1 0 0,1-1-1 0 0,-1 0 1 0 0,1 1 0 0 0,-1-1-1 0 0,1 0 1 0 0,-1 0-1 0 0,1 1 1 0 0,-1-1-1 0 0,1 0 1 0 0,-1 0-1 0 0,1 0 1 0 0,-1 0 0 0 0,1 0-1 0 0,-1 1 1 0 0,1-1-1 0 0,-1 0 1 0 0,1 0-1 0 0,-1 0 1 0 0,1-1 0 0 0,-1 1-1 0 0,1 0 1 0 0,-1 0-1 0 0,1 0 1 0 0,-1 0-1 0 0,1 0 1 0 0,-1-1-1 0 0,1 1 1 0 0,-1 0 0 0 0,1 0-1 0 0,-1-1 1 0 0,1 1-1 0 0,-1 0 1 0 0,1-1-1 0 0,-1 1 1 0 0,0 0 0 0 0,1-1-1 0 0,-1 1 1 0 0,0-1-1 0 0,1 1 1 0 0,-1-1-1 0 0,0 1 1 0 0,0-1-1 0 0,1 1 1 0 0,-1-1 0 0 0,0 1 120 0 0,0-2-354 0 0,0 1 0 0 0,0-1 0 0 0,0 1 1 0 0,0-1-1 0 0,0 1 0 0 0,0-1 0 0 0,-1 1 1 0 0,1-1-1 0 0,0 1 0 0 0,-1-1 0 0 0,1 1 1 0 0,-1 0-1 0 0,0-1 0 0 0,1 1 0 0 0,-1-1 354 0 0,-6-3-357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1768 0 0,'34'-16'6746'0'0,"2"3"-3874"0"0,-28 11-2581 0 0,-6 2-270 0 0,1 0 0 0 0,-1 0 0 0 0,0 0 0 0 0,1 0 0 0 0,-1 1-1 0 0,0-1 1 0 0,0 1 0 0 0,1 0 0 0 0,-1 0 0 0 0,0-1 0 0 0,0 2 0 0 0,0-1-21 0 0,16 5 108 0 0,24 2 391 0 0,41 1-499 0 0,-22-2-3658 0 0,-56-7 2679 0 0,1 0 1 0 0,-1 1 0 0 0,0-2 0 0 0,0 1 0 0 0,0 0-1 0 0,0-1 1 0 0,0 0 0 0 0,1-1 978 0 0,16-6-1043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11634 0 0,'27'-1'3704'0'0,"1"1"-2152"0"0,1 1 1 0 0,14 3-1553 0 0,-32-4 42 0 0,-1 0 0 0 0,0 0 1 0 0,0-1-1 0 0,0-1 0 0 0,0 0 1 0 0,0 0-1 0 0,0-1 1 0 0,0 0-1 0 0,2-1-42 0 0,4-1 144 0 0,0 0 0 0 0,1 1 0 0 0,7 0-144 0 0,-17 3-20 0 0,0-1 0 0 0,-1 1-1 0 0,1-1 1 0 0,-1 0 0 0 0,1 0-1 0 0,-1-1 1 0 0,0 0 0 0 0,0 0 0 0 0,0-1-1 0 0,0 1 1 0 0,0-1 0 0 0,-1 0-1 0 0,0-1 1 0 0,3-2 20 0 0,7-2-3144 0 0,-10 6-4408 0 0,-18-7 1958 0 0,-1 6 2920 0 0</inkml:trace>
  <inkml:trace contextRef="#ctx0" brushRef="#br0" timeOffset="367.893">156 66 5169 0 0,'4'-3'1299'0'0,"0"-1"-1"0"0,0 1 1 0 0,1 0 0 0 0,-1 0-1 0 0,1 1 1 0 0,-1-1-1 0 0,2 1-1298 0 0,-5 1 52 0 0,1 0 0 0 0,-1 0 0 0 0,1 1 0 0 0,-1-1 0 0 0,1 1 0 0 0,-1-1 0 0 0,1 1-1 0 0,-1 0 1 0 0,1 0 0 0 0,-1-1 0 0 0,1 1 0 0 0,0 0 0 0 0,-1 1 0 0 0,1-1 0 0 0,-1 0 0 0 0,1 0-1 0 0,-1 0 1 0 0,1 1 0 0 0,-1-1 0 0 0,1 1 0 0 0,-1 0 0 0 0,1-1 0 0 0,-1 1 0 0 0,1 0-52 0 0,1 4 40 0 0,-1 0 0 0 0,1 1 0 0 0,-1-1 0 0 0,-1 1 1 0 0,1-1-1 0 0,-1 1 0 0 0,1 0 0 0 0,-1 4-40 0 0,0-4 19 0 0,24 189 267 0 0,-18-135-306 0 0,1 36 83 0 0,-3-29 712 0 0,8 27-775 0 0,-10-66 140 0 0,0 1 1 0 0,-2-1-1 0 0,-1 1-140 0 0,0-25 8 0 0,0-1-1 0 0,1 1 1 0 0,-1-1-1 0 0,1 1 1 0 0,0-1-1 0 0,0 0 0 0 0,0 1 1 0 0,1 0-8 0 0,-2-3 5 0 0,1 0-1 0 0,-1 0 1 0 0,0 0 0 0 0,1 0-1 0 0,0 0 1 0 0,-1 0 0 0 0,1 0-1 0 0,-1-1 1 0 0,1 1 0 0 0,0 0-1 0 0,0 0 1 0 0,-1-1 0 0 0,1 1 0 0 0,0 0-1 0 0,0-1 1 0 0,0 1 0 0 0,0-1-1 0 0,0 1 1 0 0,0-1 0 0 0,0 1-1 0 0,0-1 1 0 0,0 0 0 0 0,0 1-1 0 0,0-1-4 0 0,6-1-5 0 0,0 0 0 0 0,0-1-1 0 0,0 0 1 0 0,0 0-1 0 0,-1-1 1 0 0,1 0-1 0 0,-1 0 1 0 0,0 0-1 0 0,0-1 1 0 0,0 0-1 0 0,5-4 6 0 0,-8 5 10 0 0,0 1-1 0 0,0-1 0 0 0,0 1 1 0 0,1 0-1 0 0,-1 0 0 0 0,0 0 1 0 0,1 1-1 0 0,0-1 0 0 0,-1 1 1 0 0,1 0-1 0 0,0 0 0 0 0,0 0 1 0 0,-1 1-1 0 0,1-1 0 0 0,2 1-9 0 0,-3 0 42 0 0,1-1-1 0 0,-1 1 0 0 0,0-1 0 0 0,1 1 0 0 0,-1-1 0 0 0,0 0 1 0 0,3-1-42 0 0,-5 1 23 0 0,0 1 1 0 0,1-1-1 0 0,-1 0 1 0 0,0 1-1 0 0,1 0 1 0 0,-1-1 0 0 0,1 1-1 0 0,-1 0 1 0 0,0 0-1 0 0,1 0 1 0 0,-1 0-1 0 0,1 0 1 0 0,-1 0 0 0 0,1 0-1 0 0,-1 0 1 0 0,0 1-1 0 0,1-1 1 0 0,-1 1-1 0 0,1-1 1 0 0,-1 1 0 0 0,0-1-1 0 0,1 1 1 0 0,-1 0-1 0 0,0-1 1 0 0,0 1 0 0 0,0 0-1 0 0,0 0 1 0 0,1 1-24 0 0,-1-1 10 0 0,0-1-7 0 0,-1 1 0 0 0,1 0 0 0 0,0 0 0 0 0,-1-1-1 0 0,1 1 1 0 0,0 0 0 0 0,-1-1 0 0 0,1 1 0 0 0,0-1 0 0 0,0 1-1 0 0,0-1 1 0 0,0 1 0 0 0,-1-1 0 0 0,1 1 0 0 0,0-1-1 0 0,0 0 1 0 0,0 0 0 0 0,0 1 0 0 0,0-1 0 0 0,0 0-1 0 0,0 0 1 0 0,0 0 0 0 0,0 0 0 0 0,0 0 0 0 0,0 0 0 0 0,0 0-1 0 0,0-1 1 0 0,-1 1 0 0 0,1 0 0 0 0,0 0 0 0 0,0-1-1 0 0,0 1 1 0 0,0 0 0 0 0,0-1 0 0 0,0 1 0 0 0,0-1-3 0 0,4-1 264 0 0,-9-4-130 0 0,3 2-139 0 0,1 4 5 0 0,0 0 0 0 0,0 0 0 0 0,0 0 0 0 0,0 0 0 0 0,0 0 0 0 0,0 0 0 0 0,0 0 0 0 0,0 0 0 0 0,0 0 0 0 0,0 0 0 0 0,0 0 0 0 0,0 1 0 0 0,0-1 1 0 0,0 0-1 0 0,-1 0 0 0 0,1 0 0 0 0,0 0 0 0 0,0 0 0 0 0,0 0 0 0 0,0 0 0 0 0,0 0 0 0 0,0 0 0 0 0,0 0 0 0 0,0 0 0 0 0,0 0 0 0 0,-1 0 0 0 0,1 0 0 0 0,0 0 0 0 0,0 0 1 0 0,0 0-1 0 0,0 0 0 0 0,0 0 0 0 0,0 0 0 0 0,0 0 0 0 0,0 0 0 0 0,0 0 0 0 0,-1 0 0 0 0,1 0 0 0 0,0 0 0 0 0,0 0 0 0 0,0 0 0 0 0,0-1 0 0 0,0 1 0 0 0,0 0 1 0 0,0 0-1 0 0,0 0 0 0 0,0 0 0 0 0,0 0 0 0 0,0 0 0 0 0,0 0 0 0 0,-1 0 0 0 0,1 0 0 0 0,0 0 0 0 0,0 0 0 0 0,0-1 0 0 0,0 1 0 0 0,0 0 0 0 0,0 0 0 0 0,0 0 0 0 0,0 0 1 0 0,0 0-1 0 0,0 0 0 0 0,0 0 0 0 0,0 0 0 0 0,0 0 0 0 0,0-1 0 0 0,0 1 0 0 0,0 0 0 0 0,0 0 0 0 0,0 0 0 0 0,-4 9-1043 0 0,1-4-1658 0 0,2-5-5730 0 0,3-1 1822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2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10882 0 0,'0'-1'270'0'0,"0"0"0"0"0,0 0 1 0 0,0 0-1 0 0,0-1 0 0 0,0 1 0 0 0,1 0 0 0 0,-1 0 0 0 0,0 0 0 0 0,1-1 0 0 0,-1 1 0 0 0,0 0 0 0 0,1 0 0 0 0,-1 0 0 0 0,1 0 0 0 0,0 0 0 0 0,-1 0 0 0 0,1 0 0 0 0,0 0 0 0 0,0 0 1 0 0,-1 0-1 0 0,1 0 0 0 0,1 0-270 0 0,0 0 55 0 0,1 0 0 0 0,-1 0 1 0 0,1 0-1 0 0,0 0 0 0 0,-1 0 1 0 0,1 1-1 0 0,-1-1 0 0 0,1 1 1 0 0,0 0-1 0 0,1 0-55 0 0,1 0 9 0 0,0-1 0 0 0,1 2 0 0 0,-1-1 0 0 0,0 0-1 0 0,0 1 1 0 0,0 0 0 0 0,0 0 0 0 0,0 1 0 0 0,0 0 0 0 0,0 0 0 0 0,0 0 0 0 0,-1 0-1 0 0,1 0 1 0 0,-1 1 0 0 0,1 0 0 0 0,-1 0 0 0 0,0 0 0 0 0,0 1 0 0 0,-1-1 0 0 0,1 1-1 0 0,2 3-8 0 0,-1 0-10 0 0,0 1 0 0 0,0 0-1 0 0,-1 0 1 0 0,0 0-1 0 0,0 1 1 0 0,-1-1 0 0 0,0 1-1 0 0,0 0 1 0 0,-1 0-1 0 0,0 0 1 0 0,0 9 10 0 0,0 7 3 0 0,-1 0 1 0 0,-1 0-1 0 0,-1 0 0 0 0,-1 0 1 0 0,-1 0-1 0 0,-6 21-3 0 0,-1-10 17 0 0,-1-1 0 0 0,-2 0 0 0 0,-1-1 0 0 0,-8 11-17 0 0,15-29-129 0 0,4-10-231 0 0,1 0-1 0 0,-1 0 0 0 0,-1-1 0 0 0,1 1 0 0 0,-1-1 0 0 0,-3 5 361 0 0,39-44-9958 0 0,5-5 6030 0 0,-25 27 3751 0 0,0 0 1 0 0,1 2 0 0 0,0-1-1 0 0,1 1 1 0 0,0 1 0 0 0,13-6 176 0 0,1 1-94 0 0,2 1 0 0 0,27-7 94 0 0,-49 17 41 0 0,0 1 1 0 0,0 0-1 0 0,1 0 0 0 0,-1 1 1 0 0,0 0-1 0 0,0 1 0 0 0,1 0 1 0 0,-1 0-1 0 0,0 1 0 0 0,0 0 1 0 0,1 0-1 0 0,-1 1 0 0 0,0 0 0 0 0,1 1-41 0 0,-5-1 427 0 0,0 0-1 0 0,-1 1 1 0 0,1-1-1 0 0,-1 1 1 0 0,1 0-1 0 0,-1 0 0 0 0,0 0 1 0 0,0 0-1 0 0,0 1 1 0 0,-1-1-1 0 0,1 1 0 0 0,-1 0 1 0 0,0 0-1 0 0,0 0 1 0 0,0 0-1 0 0,-1 0 1 0 0,1 3-427 0 0,4 12 2227 0 0,0 0 0 0 0,-2 1 0 0 0,0 4-2227 0 0,-3-21 68 0 0,1 13 463 0 0,-1 0 0 0 0,0 1 0 0 0,-1-1 0 0 0,-1 0 0 0 0,-1 0 0 0 0,0 0 0 0 0,-1 2-531 0 0,-9 35 1664 0 0,-10 23-1664 0 0,15-54 317 0 0,4-7 8 0 0,-2 0 0 0 0,0-1 0 0 0,-1 1 0 0 0,0-1-1 0 0,-2-1 1 0 0,1 1 0 0 0,-1-1 0 0 0,-1-1 0 0 0,-7 8-325 0 0,-16 5 774 0 0,32-24-785 0 0,0-1 1 0 0,-1 0-1 0 0,1 0 1 0 0,0 0 0 0 0,-1 0-1 0 0,1 0 1 0 0,0 0-1 0 0,-1 0 1 0 0,1 0-1 0 0,0-1 1 0 0,-1 1-1 0 0,1 0 1 0 0,0 0 0 0 0,-1 0-1 0 0,1 0 1 0 0,0 0-1 0 0,-1 0 1 0 0,1-1-1 0 0,0 1 1 0 0,0 0-1 0 0,-1 0 1 0 0,1 0-1 0 0,0-1 1 0 0,0 1 0 0 0,0 0-1 0 0,-1 0 1 0 0,1-1-1 0 0,0 1 1 0 0,0 0-1 0 0,0-1 1 0 0,0 1-1 0 0,-1 0 1 0 0,1 0-1 0 0,0-1 1 0 0,0 1 0 0 0,0 0-1 0 0,0-1 1 0 0,0 1-1 0 0,0 0 1 0 0,0-1-1 0 0,0 1 1 0 0,0-1 10 0 0,0 1-83 0 0,0 0 0 0 0,0 0-1 0 0,0-1 1 0 0,0 1 0 0 0,-1 0 0 0 0,1 0 0 0 0,0-1 0 0 0,0 1 0 0 0,0 0 0 0 0,0 0-1 0 0,0-1 1 0 0,0 1 0 0 0,0 0 0 0 0,1 0 0 0 0,-1-1 0 0 0,0 1 0 0 0,0 0-1 0 0,0 0 1 0 0,0 0 0 0 0,0-1 0 0 0,0 1 0 0 0,0 0 0 0 0,0 0 0 0 0,1-1-1 0 0,-1 1 1 0 0,0 0 0 0 0,0 0 0 0 0,0 0 0 0 0,0 0 0 0 0,1-1 0 0 0,-1 1 0 0 0,0 0-1 0 0,0 0 1 0 0,0 0 0 0 0,1 0 0 0 0,-1 0 0 0 0,0 0 0 0 0,0-1 83 0 0,1 1-254 0 0,-1 0 0 0 0,1 0 0 0 0,-1 0 0 0 0,0 0 1 0 0,1 0-1 0 0,-1 0 0 0 0,0 0 0 0 0,1 0 0 0 0,-1 0 0 0 0,0 0 1 0 0,1-1-1 0 0,-1 1 0 0 0,0 0 0 0 0,0 0 0 0 0,1 0 0 0 0,-1-1 1 0 0,0 1-1 0 0,0 0 0 0 0,1 0 0 0 0,-1-1 0 0 0,0 1 0 0 0,0 0 1 0 0,1 0-1 0 0,-1-1 0 0 0,0 1 0 0 0,0 0 0 0 0,0-1 0 0 0,0 1 1 0 0,0 0-1 0 0,1-1 0 0 0,-1 1 0 0 0,0 0 0 0 0,0-1 0 0 0,0 1 1 0 0,0 0-1 0 0,0-1 0 0 0,0 1 254 0 0,0-4-1972 0 0,5-10-6278 0 0</inkml:trace>
  <inkml:trace contextRef="#ctx0" brushRef="#br0" timeOffset="706.875">1468 135 5537 0 0,'-14'-8'5183'0'0,"-16"-7"342"0"0,29 15-5471 0 0,1 0 0 0 0,-1 0 0 0 0,1 0 1 0 0,-1-1-1 0 0,1 1 0 0 0,-1 0 0 0 0,1 0 0 0 0,-1 0 0 0 0,1 0 0 0 0,-1 0 1 0 0,1 0-1 0 0,-1 0 0 0 0,1 0 0 0 0,-1 0 0 0 0,1 0 0 0 0,-1 0 1 0 0,1 0-1 0 0,-1 0 0 0 0,1 1 0 0 0,0-1 0 0 0,-1 0 0 0 0,1 0 0 0 0,-1 0 1 0 0,1 1-1 0 0,-1-1 0 0 0,1 0 0 0 0,0 1 0 0 0,-1-1 0 0 0,1 0 1 0 0,0 1-1 0 0,-1-1 0 0 0,1 0 0 0 0,0 1 0 0 0,-1-1 0 0 0,1 1 0 0 0,0-1 1 0 0,0 0-1 0 0,-1 1 0 0 0,1-1 0 0 0,0 1 0 0 0,0-1 0 0 0,0 1 1 0 0,0-1-1 0 0,0 1 0 0 0,0-1 0 0 0,0 1-54 0 0,-4 12 189 0 0,1 0 0 0 0,-1-1 1 0 0,-1 1-1 0 0,0-1 0 0 0,-1 0 0 0 0,-2 2-189 0 0,-10 25 535 0 0,-111 290 1731 0 0,103-249-1697 0 0,-8 42-569 0 0,8-21-7356 0 0,26-100 7111 0 0,-1-1-1 0 0,1 0 1 0 0,0 0 0 0 0,0 1 0 0 0,0-1 0 0 0,-1 0-1 0 0,1 1 1 0 0,0-1 0 0 0,0 0 0 0 0,-1 0 0 0 0,1 1 0 0 0,0-1-1 0 0,-1 0 1 0 0,1 0 0 0 0,0 0 0 0 0,-1 1 0 0 0,1-1-1 0 0,0 0 1 0 0,-1 0 0 0 0,1 0 0 0 0,0 0 0 0 0,-1 0-1 0 0,1 0 1 0 0,0 0 0 0 0,-1 0 0 0 0,1 0 0 0 0,-1 0 0 0 0,1 0-1 0 0,0 0 1 0 0,-1 0 0 0 0,1 0 0 0 0,0 0 0 0 0,-1 0-1 0 0,1 0 1 0 0,0 0 0 0 0,-1-1 0 0 0,1 1 0 0 0,0 0 0 0 0,-1 0-1 0 0,1 0 1 0 0,0 0 0 0 0,-1-1 0 0 0,1 1 0 0 0,0 0-1 0 0,0-1 1 0 0,-1 1 245 0 0,1 0-102 0 0,-4-3-4394 0 0</inkml:trace>
  <inkml:trace contextRef="#ctx0" brushRef="#br0" timeOffset="1071.135">1009 320 12699 0 0,'74'53'6141'0'0,"-39"-26"-5408"0"0,-2 2-1 0 0,-1 1 1 0 0,21 26-733 0 0,4 12 764 0 0,76 83 199 0 0,-120-138-905 0 0,-1 1 0 0 0,-1 1 0 0 0,0 0 0 0 0,0 0 1 0 0,2 8-59 0 0,-11-20 10 0 0,0 0-1 0 0,0 0 1 0 0,0 0 0 0 0,0-1 0 0 0,1 1 0 0 0,-1-1 0 0 0,1 1 0 0 0,0-1 0 0 0,0 0 0 0 0,0 0 0 0 0,0 0 0 0 0,0 0 0 0 0,0-1 0 0 0,3 2-10 0 0,8 4-3854 0 0,-2 2-5744 0 0,2 5 1143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7514 0 0,'-2'6'6899'0'0,"7"7"-4596"0"0,0 3-2214 0 0,-3 25 537 0 0,3-1-1 0 0,0 0 1 0 0,7 17-626 0 0,-2-9 977 0 0,2 42-977 0 0,-8-24 403 0 0,-2-15-17 0 0,3 0 0 0 0,6 25-386 0 0,-2-8 192 0 0,2 12 165 0 0,-10-74-735 0 0,1 1-1 0 0,-1-1 1 0 0,1 0 0 0 0,1 0-1 0 0,-1 0 1 0 0,1 0-1 0 0,0-1 1 0 0,0 1-1 0 0,4 3 379 0 0,5 3-9686 0 0,-14-18 4209 0 0,-1-1 4697 0 0,0-3-1246 0 0</inkml:trace>
  <inkml:trace contextRef="#ctx0" brushRef="#br0" timeOffset="360.344">83 384 4577 0 0,'16'-16'7891'0'0,"-14"14"-7715"0"0,0 0-1 0 0,0 0 0 0 0,-1 0 1 0 0,1 0-1 0 0,0 1 0 0 0,1-1 1 0 0,-1 1-1 0 0,0-1 0 0 0,0 1 1 0 0,1 0-1 0 0,-1 0 0 0 0,2-1-175 0 0,13-2 15 0 0,1 1-1 0 0,0 1 0 0 0,11 0-14 0 0,-23 2 3 0 0,0 0 1 0 0,0 0-1 0 0,0 1 1 0 0,-1-1-1 0 0,1 1 1 0 0,0 1-1 0 0,-1-1 1 0 0,1 1-1 0 0,-1 0 1 0 0,1 0-1 0 0,-1 1 1 0 0,0-1-1 0 0,3 3-3 0 0,1 2 37 0 0,0 0 0 0 0,0 1-1 0 0,-1 0 1 0 0,0 0-1 0 0,0 1 1 0 0,-1 0-1 0 0,-1 0 1 0 0,1 1-1 0 0,-1 0 1 0 0,-1 0-1 0 0,0 1 1 0 0,2 5-37 0 0,-4-9 136 0 0,-1 0-1 0 0,-1 0 1 0 0,1 0-1 0 0,-1 0 1 0 0,0 0-1 0 0,-1 0 1 0 0,0 0 0 0 0,0 0-1 0 0,0 0 1 0 0,-1 0-1 0 0,0 0 1 0 0,0 0-1 0 0,-1 0 1 0 0,0 0 0 0 0,0-1-1 0 0,0 1 1 0 0,-1-1-1 0 0,0 1 1 0 0,-1-1-1 0 0,-3 5-135 0 0,-4 6 395 0 0,-1 4-152 0 0,-2-1 1 0 0,0-1-1 0 0,-1 0 1 0 0,0-1 0 0 0,-2-1-1 0 0,0-1 1 0 0,-11 9-244 0 0,-4 0 239 0 0,21-16-162 0 0,-1 1 0 0 0,0-2 0 0 0,-5 3-77 0 0,16-10-54 0 0,0-1-1 0 0,-1 1 0 0 0,1-1 0 0 0,-1 1 0 0 0,1-1 1 0 0,0 0-1 0 0,-1 1 0 0 0,1-1 0 0 0,-1 0 1 0 0,1 0-1 0 0,-1 0 0 0 0,1 0 0 0 0,-1 0 0 0 0,1 0 1 0 0,-1-1-1 0 0,1 1 0 0 0,-1 0 0 0 0,1-1 0 0 0,-1 0 1 0 0,1 1-1 0 0,0-1 0 0 0,-1 1 0 0 0,1-1 1 0 0,0 0-1 0 0,0 0 0 0 0,-1 0 0 0 0,1 0 0 0 0,0 0 1 0 0,0 0-1 0 0,0 0 0 0 0,0 0 0 0 0,0 0 1 0 0,0-2 54 0 0,-3-8-4416 0 0,5-2-3693 0 0,2-1 2245 0 0</inkml:trace>
  <inkml:trace contextRef="#ctx0" brushRef="#br0" timeOffset="747.337">868 533 11170 0 0,'-13'10'3465'0'0,"11"-4"-1687"0"0,21-3-1069 0 0,-6-3-706 0 0,49-1 452 0 0,-44-1-97 0 0,0 2 0 0 0,13 0-358 0 0,-14 3 35 0 0,-16-2-27 0 0,1-1 0 0 0,-1 1 0 0 0,1-1-1 0 0,-1 1 1 0 0,0-1 0 0 0,1 0 0 0 0,-1 0 0 0 0,1 1-1 0 0,-1-1 1 0 0,1 0 0 0 0,-1-1 0 0 0,1 1 0 0 0,-1 0-1 0 0,1 0 1 0 0,-1-1 0 0 0,1 1 0 0 0,-1 0-1 0 0,1-1 1 0 0,-1 0 0 0 0,0 1 0 0 0,1-1 0 0 0,0 0-8 0 0,8 4-1741 0 0,-10-3 1580 0 0,1 0-1 0 0,-1 0 1 0 0,0 0 0 0 0,0 0 0 0 0,1 0 0 0 0,-1 0-1 0 0,0 0 1 0 0,0 0 0 0 0,1 0 0 0 0,-1 0 0 0 0,0 0 0 0 0,0 0-1 0 0,1 0 1 0 0,-1 0 0 0 0,0 0 0 0 0,0 0 0 0 0,0-1-1 0 0,1 1 1 0 0,-1 0 0 0 0,0 0 0 0 0,0 0 0 0 0,1 0 0 0 0,-1 0-1 0 0,0 0 1 0 0,0-1 0 0 0,0 1 0 0 0,0 0 0 0 0,1 0-1 0 0,-1 0 1 0 0,0-1 0 0 0,0 1 0 0 0,0 0 0 0 0,0 0 0 0 0,0 0-1 0 0,0-1 1 0 0,0 1 0 0 0,1 0 0 0 0,-1 0 0 0 0,0-1-1 0 0,0 1 1 0 0,0 0 0 0 0,0 0 0 0 0,0-1 0 0 0,0 1 0 0 0,0 0-1 0 0,0 0 1 0 0,0-1 0 0 0,0 1 0 0 0,0 0 0 0 0,0 0-1 0 0,-1-1 1 0 0,1 1 0 0 0,0 0 0 0 0,0 0 0 0 0,0 0 0 0 0,0-1-1 0 0,0 1 1 0 0,0 0 0 0 0,-1 0 0 0 0,1 0 161 0 0,-10-15-4625 0 0,1 7 2167 0 0</inkml:trace>
  <inkml:trace contextRef="#ctx0" brushRef="#br0" timeOffset="748.337">769 265 7938 0 0,'6'6'7329'0'0,"3"-6"-5896"0"0,0 0-617 0 0,7-3-312 0 0,9-3-432 0 0,0 3-352 0 0,9 3-632 0 0,-6 0-857 0 0,3 6-1447 0 0,-9-6-2882 0 0,3 0 1089 0 0,-3 0 4209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26 4657 0 0,'3'-3'636'0'0,"0"1"0"0"0,0-1 0 0 0,0 1 0 0 0,0 0-1 0 0,0 0 1 0 0,0 1 0 0 0,1-1 0 0 0,-1 0 0 0 0,1 1 0 0 0,-1 0 0 0 0,1 0-636 0 0,0 0 32 0 0,-1 0 0 0 0,1 0 0 0 0,0 1 0 0 0,-1 0 1 0 0,1-1-1 0 0,0 1 0 0 0,-1 0 0 0 0,1 1 0 0 0,0-1 0 0 0,-1 1 1 0 0,1 0-1 0 0,0 0 0 0 0,-1 0 0 0 0,1 0 0 0 0,-1 0 0 0 0,0 1 1 0 0,1 0-1 0 0,-1-1 0 0 0,0 1 0 0 0,0 1 0 0 0,0-1 0 0 0,0 0 1 0 0,-1 1-1 0 0,1-1 0 0 0,0 1 0 0 0,1 3-32 0 0,2 2 31 0 0,0 2 1 0 0,-1-1-1 0 0,0 0 1 0 0,-1 1-1 0 0,0 0 1 0 0,0 0-1 0 0,-1 1 1 0 0,0-1-1 0 0,-1 0 0 0 0,0 1 1 0 0,-1 0-1 0 0,0-1 1 0 0,-1 1-1 0 0,0 0 1 0 0,0-1-1 0 0,-1 1 1 0 0,-1 0-1 0 0,0-1 0 0 0,0 1 1 0 0,-1-1-1 0 0,-1 0 1 0 0,1 0-1 0 0,-1 0 1 0 0,-1 0-1 0 0,0-1 1 0 0,-3 4-32 0 0,-1 0 5 0 0,-14 21-371 0 0,-26 29 366 0 0,39-52-133 0 0,-1 0 0 0 0,0-1 0 0 0,-1 0 0 0 0,0-1-1 0 0,0 0 1 0 0,-1-1 0 0 0,-1-1 133 0 0,6-2-2 0 0,-36 20-58 0 0,33-17 285 0 0,11-7-209 0 0,0-1 1 0 0,1 0-1 0 0,-1 0 0 0 0,0 0 0 0 0,0 1 0 0 0,0-1 0 0 0,1 0 0 0 0,-1 0 1 0 0,0 0-1 0 0,0 0 0 0 0,1 0 0 0 0,-1 0 0 0 0,0 0 0 0 0,1 0 0 0 0,-1 1 0 0 0,0-1 1 0 0,0 0-1 0 0,1 0 0 0 0,-1 0 0 0 0,0 0 0 0 0,1 0 0 0 0,-1 0 0 0 0,0 0 1 0 0,0-1-1 0 0,1 1 0 0 0,-1 0 0 0 0,0 0 0 0 0,0 0 0 0 0,1 0 0 0 0,-1 0 0 0 0,0 0 1 0 0,0 0-1 0 0,1-1 0 0 0,-1 1 0 0 0,0 0 0 0 0,0 0 0 0 0,1 0 0 0 0,-1-1-16 0 0,1 1 67 0 0,1 0 0 0 0,-1 1 0 0 0,1-1 0 0 0,-1 0 0 0 0,0 0 0 0 0,1 1 0 0 0,-1-1 0 0 0,1 0 0 0 0,-1 1 0 0 0,0 0 0 0 0,0-1 0 0 0,1 1 0 0 0,-1 0 0 0 0,0 0 0 0 0,0-1 0 0 0,0 1 0 0 0,1 1-67 0 0,12 6 655 0 0,1-7-332 0 0,0 0 1 0 0,0-1-1 0 0,0 0 0 0 0,0-2 1 0 0,0 1-1 0 0,-1-2 0 0 0,1 0 1 0 0,13-5-324 0 0,53-8 834 0 0,-77 16-763 0 0,20-2 139 0 0,-1-2 0 0 0,-1 0 0 0 0,10-4-210 0 0,-28 7 35 0 0,0 1-1 0 0,0-1 1 0 0,0 1-1 0 0,0-1 1 0 0,0 1-1 0 0,0 1 1 0 0,1-1-35 0 0,-3 0-13 0 0,0 1 0 0 0,0-1 1 0 0,0 0-1 0 0,0 0 0 0 0,1 0 1 0 0,-1 0-1 0 0,0-1 0 0 0,0 1 1 0 0,0 0-1 0 0,0-1 0 0 0,0 0 1 0 0,0 1-1 0 0,0-1 0 0 0,0 0 1 0 0,0 0-1 0 0,2-1 13 0 0,-3 1-49 0 0,-1 0 0 0 0,1 0 0 0 0,0 1 0 0 0,0-1 0 0 0,0 0 0 0 0,0 1 0 0 0,0-1 0 0 0,0 0 0 0 0,0 1 0 0 0,0-1 0 0 0,0 1 0 0 0,0 0 0 0 0,0-1 0 0 0,0 1 0 0 0,1 0-1 0 0,-1 0 1 0 0,0 0 0 0 0,1 0 49 0 0,12 3-4905 0 0,-14-3 4793 0 0,0 0 0 0 0,1 0-1 0 0,-1 0 1 0 0,0 0 0 0 0,0 0 0 0 0,0 0 0 0 0,0 0-1 0 0,0 0 1 0 0,0 0 0 0 0,1 0 0 0 0,-1 0-1 0 0,0 0 1 0 0,0 0 0 0 0,0 0 0 0 0,0 0 0 0 0,0 0-1 0 0,0 0 1 0 0,1 0 0 0 0,-1 0 0 0 0,0 0-1 0 0,0 0 1 0 0,0 0 0 0 0,0 0 0 0 0,0 0 0 0 0,0 0-1 0 0,1 0 1 0 0,-1 0 0 0 0,0 0 0 0 0,0 0-1 0 0,0 0 1 0 0,0-1 0 0 0,0 1 0 0 0,0 0 0 0 0,0 0-1 0 0,0 0 1 0 0,1 0 0 0 0,-1 0 0 0 0,0 0-1 0 0,0 0 1 0 0,0 0 0 0 0,0-1 0 0 0,0 1 0 0 0,0 0-1 0 0,0 0 1 0 0,0 0 0 0 0,0 0 0 0 0,0 0-1 0 0,0 0 1 0 0,0-1 0 0 0,0 1 0 0 0,0 0 0 0 0,0 0-1 0 0,0 0 1 0 0,0 0 0 0 0,0 0 0 0 0,0-1-1 0 0,0 1 1 0 0,0 0 0 0 0,0 0 0 0 0,0 0 0 0 0,0 0-1 0 0,0 0 1 0 0,0 0 0 0 0,0-1 0 0 0,0 1-1 0 0,-1 0 1 0 0,1 0 0 0 0,0 0 112 0 0,0-4-1832 0 0,2 0-1653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9146 0 0,'10'-4'3489'0'0,"12"-2"-986"0"0,-21 6-2474 0 0,0 0 0 0 0,-1 0 0 0 0,1 0 0 0 0,0 0 0 0 0,0 0 0 0 0,0 0 0 0 0,0 0 0 0 0,0 0 0 0 0,-1 1 0 0 0,1-1 0 0 0,0 0 0 0 0,0 1 0 0 0,0-1 0 0 0,-1 0 0 0 0,1 1 0 0 0,0-1 0 0 0,-1 1 0 0 0,1-1 0 0 0,0 1 0 0 0,-1 0 0 0 0,1-1 0 0 0,0 1 0 0 0,-1 0 0 0 0,1 0-29 0 0,5 9 121 0 0,0 1-1 0 0,-1 0 0 0 0,0 1 1 0 0,-1-1-1 0 0,-1 1 1 0 0,1 0-1 0 0,-2 0 1 0 0,0 0-1 0 0,1 6-120 0 0,4 21 199 0 0,-1 4 233 0 0,-2-1 0 0 0,0 36-432 0 0,-2-19 16 0 0,-1-52-34 0 0,1 1-1 0 0,-1 0 0 0 0,1-1 0 0 0,1 1 1 0 0,-1-1-1 0 0,1 0 0 0 0,1 1 1 0 0,-1-1-1 0 0,1-1 0 0 0,0 1 1 0 0,1-1-1 0 0,0 1 19 0 0,-4-6-1 0 0,0 0 0 0 0,-1 0 0 0 0,1 0 0 0 0,0-1 0 0 0,0 1 0 0 0,0 0 0 0 0,0-1 0 0 0,0 1 0 0 0,0-1 0 0 0,0 1 0 0 0,0-1 0 0 0,0 1 0 0 0,0-1 0 0 0,0 1-1 0 0,0-1 1 0 0,0 0 0 0 0,0 0 0 0 0,0 0 0 0 0,1 0 0 0 0,-1 1 0 0 0,0-1 0 0 0,0-1 0 0 0,0 1 0 0 0,0 0 0 0 0,0 0 0 0 0,0 0 0 0 0,0-1 0 0 0,1 1 1 0 0,33-16-18 0 0,-12 4 118 0 0,-3 3-71 0 0,0-1-1 0 0,6-4-28 0 0,-14 6 17 0 0,0 1 1 0 0,0 1 0 0 0,1 0-1 0 0,0 1 1 0 0,0 0 0 0 0,0 1 0 0 0,11-2-18 0 0,-14 4 2 0 0,0 0 1 0 0,-1-1-1 0 0,1-1 1 0 0,6-2-3 0 0,-10 3 50 0 0,0 0 1 0 0,0 0-1 0 0,0 1 0 0 0,0 0 0 0 0,1 0 1 0 0,-1 1-1 0 0,0 0 0 0 0,1 0 1 0 0,-1 0-1 0 0,1 1 0 0 0,-1 0 0 0 0,1 0 1 0 0,2 1-51 0 0,-9-1 0 0 0,3 1-24 0 0,-1 0 0 0 0,1 0-1 0 0,-1 0 1 0 0,0-1 0 0 0,1 1 0 0 0,-1-1-1 0 0,1 0 1 0 0,-1 0 0 0 0,1 0-1 0 0,-1 0 1 0 0,1 0 0 0 0,-1 0 0 0 0,1-1-1 0 0,-1 1 1 0 0,1-1 0 0 0,-1 1-1 0 0,1-1 1 0 0,-1 0 0 0 0,0 0-1 0 0,1 0 1 0 0,0-2 24 0 0,10-2 35 0 0,-13 5-72 0 0,0 0 0 0 0,0 0 0 0 0,0 0 0 0 0,0 0 0 0 0,0 0 0 0 0,1 0 0 0 0,-1 0 0 0 0,0 0 0 0 0,0 0 0 0 0,0 0 0 0 0,0 0 0 0 0,1 0 0 0 0,-1 0 0 0 0,0 0 0 0 0,0 0 0 0 0,0 0 0 0 0,0 0 0 0 0,0 0 0 0 0,1 0 0 0 0,-1 0 0 0 0,0 0 0 0 0,0 0 0 0 0,0-1 1 0 0,0 1-1 0 0,0 0 0 0 0,1 0 0 0 0,-1 0 0 0 0,0 0 0 0 0,0 0 0 0 0,0 0 0 0 0,0 0 0 0 0,0 0 0 0 0,0-1 0 0 0,0 1 0 0 0,0 0 0 0 0,0 0 0 0 0,1 0 0 0 0,-1 0 0 0 0,0 0 0 0 0,0-1 0 0 0,0 1 0 0 0,0 0 0 0 0,0 0 0 0 0,0 0 0 0 0,0 0 0 0 0,0 0 0 0 0,0-1 0 0 0,0 1 0 0 0,0 0 0 0 0,0 0 0 0 0,0 0 0 0 0,0 0 0 0 0,0-1 0 0 0,0 1 0 0 0,0 0 0 0 0,0 0 0 0 0,0 0 0 0 0,-1 0 0 0 0,1 0 0 0 0,0-1 0 0 0,0 1 0 0 0,0 0 0 0 0,0 0 0 0 0,0 0 0 0 0,0 0 0 0 0,0 0 0 0 0,0 0 0 0 0,-1 0 37 0 0,1-1-324 0 0,0 0-1 0 0,-1 1 1 0 0,1-1 0 0 0,-1 1 0 0 0,1-1 0 0 0,0 0 0 0 0,0 1 0 0 0,-1-1 0 0 0,1 0 0 0 0,0 1-1 0 0,0-1 1 0 0,0 0 0 0 0,0 1 0 0 0,0-1 0 0 0,0 0 0 0 0,0 1 0 0 0,0-1 0 0 0,0 0-1 0 0,0 1 1 0 0,0-1 0 0 0,0 0 324 0 0,0 0-425 0 0,0 0 0 0 0,1 0 0 0 0,-1 0 0 0 0,0 0 0 0 0,0 0 0 0 0,-1 0-1 0 0,1 0 1 0 0,0 0 0 0 0,0 0 0 0 0,0 0 0 0 0,-1 0 0 0 0,1 0 0 0 0,0 0 0 0 0,-1 0 0 0 0,1 0-1 0 0,-1-1 426 0 0,-10-12-1783 0 0,7 11 1502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2817 0 0,'9'18'3109'0'0,"-2"1"1"0"0,0 0-1 0 0,1 6-3109 0 0,-1 3 3819 0 0,4 29-3819 0 0,-3 20 649 0 0,-2 22-649 0 0,0-9 1223 0 0,-5-62-1033 0 0,1-5-45 0 0,0-1 0 0 0,1 1 0 0 0,5 15-145 0 0,-2-13 117 0 0,-5-17-243 0 0,-4-11-630 0 0,3 3 625 0 0,0 0 1 0 0,0 0 0 0 0,1 0-1 0 0,-1 1 1 0 0,0-1-1 0 0,0 0 1 0 0,0 0-1 0 0,1 0 1 0 0,-1 0 0 0 0,0 0-1 0 0,0 0 1 0 0,0 0-1 0 0,1 0 1 0 0,-1 0 0 0 0,0 0-1 0 0,0 0 1 0 0,0 0-1 0 0,1 0 1 0 0,-1 0-1 0 0,0 0 1 0 0,0 0 0 0 0,0 0-1 0 0,1 0 1 0 0,-1-1-1 0 0,0 1 1 0 0,0 0-1 0 0,0 0 1 0 0,1 0 0 0 0,-1 0-1 0 0,0 0 1 0 0,0 0-1 0 0,0-1 1 0 0,0 1 0 0 0,0 0-1 0 0,1 0 1 0 0,-1 0-1 0 0,0 0 1 0 0,0-1-1 0 0,0 1 1 0 0,0 0 0 0 0,0 0-1 0 0,0 0 1 0 0,0-1-1 0 0,0 1 1 0 0,0 0 0 0 0,0 0-1 0 0,0 0 1 0 0,1-1-1 0 0,-1 1 1 0 0,0 0-1 0 0,0 0 1 0 0,-1-1 130 0 0,6-5-5482 0 0,6-3 122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5937 0 0,'1'2'563'0'0,"0"0"0"0"0,0 0 1 0 0,-1 0-1 0 0,1 0 0 0 0,-1 0 0 0 0,1 0 0 0 0,-1 0 0 0 0,0 0 0 0 0,1 0 0 0 0,-1 0 1 0 0,0 0-1 0 0,-1 1-563 0 0,5 21 1637 0 0,-1-16-1399 0 0,-1 0-1 0 0,0 0 0 0 0,0 1 0 0 0,-1-1 0 0 0,1 1 0 0 0,-2-1-237 0 0,9 235 2584 0 0,-4-127-3301 0 0,-5-115 867 0 0,0 7-874 0 0,-1 2-4613 0 0,-1-6-40 0 0,-4-11 2032 0 0,5 0 364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56 824 0 0,'36'-18'4322'0'0,"-31"15"-4243"0"0,1 0 1 0 0,-1 0-1 0 0,1 1 0 0 0,0-1 0 0 0,0 1 0 0 0,5-1-79 0 0,22-4 140 0 0,-19 4-218 0 0,0 0 1 0 0,0 0-1 0 0,1 2 0 0 0,0 0 1 0 0,6 0 77 0 0,-17 1 131 0 0,1 1-1 0 0,-1 0 1 0 0,0-1 0 0 0,0 1 0 0 0,0 1 0 0 0,1-1 0 0 0,-1 1 0 0 0,0-1-1 0 0,0 1 1 0 0,-1 0 0 0 0,1 1 0 0 0,0-1 0 0 0,-1 1 0 0 0,1-1-1 0 0,-1 1 1 0 0,0 0 0 0 0,0 0 0 0 0,0 1 0 0 0,0-1 0 0 0,0 2-131 0 0,2 3 424 0 0,0 0 0 0 0,0 1 1 0 0,-1 0-1 0 0,0-1 1 0 0,-1 1-1 0 0,0 1 0 0 0,0-1 1 0 0,-1 4-425 0 0,4 19 1573 0 0,0 28-1573 0 0,-5-47 253 0 0,2 51 899 0 0,-2-31 339 0 0,4 24-1491 0 0,-2-27 821 0 0,-1-1-1 0 0,-2 1 1 0 0,-2 17-821 0 0,2-42 90 0 0,-1 0-1 0 0,0-1 1 0 0,-1 1 0 0 0,1-1 0 0 0,-1 1-1 0 0,-1 2-89 0 0,1-4 3 0 0,1 0 0 0 0,-1 0-1 0 0,1 0 1 0 0,0 0-1 0 0,0 1 1 0 0,0-1 0 0 0,1 0-1 0 0,-1 0 1 0 0,1 1-1 0 0,0-1 1 0 0,0 0 0 0 0,0 1-1 0 0,0-1 1 0 0,1 3-3 0 0,0-2-75 0 0,0-3-69 0 0,-1 0-1 0 0,1 0 1 0 0,-1 0-1 0 0,1 0 1 0 0,-1 1-1 0 0,1-1 1 0 0,-1 0-1 0 0,0 0 1 0 0,0 0-1 0 0,1 0 1 0 0,-1 1 0 0 0,0-1-1 0 0,0 0 1 0 0,0 0-1 0 0,0 0 1 0 0,-1 0-1 0 0,1 1 1 0 0,0-1-1 0 0,0 0 1 0 0,-1 0-1 0 0,1 0 1 0 0,-1 0 144 0 0,1-4-7426 0 0,0-12 3240 0 0,5 0 168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3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60 2793 0 0,'2'-6'942'0'0,"0"0"1"0"0,1 0 0 0 0,-1 0 0 0 0,1 1 0 0 0,0-1 0 0 0,4-4-943 0 0,-6 9 7 0 0,0 0 0 0 0,0 0 0 0 0,0 0 1 0 0,0 0-1 0 0,0 0 0 0 0,0 0 1 0 0,0 0-1 0 0,0 0 0 0 0,0 1 1 0 0,1-1-1 0 0,-1 0 0 0 0,0 1 0 0 0,1-1 1 0 0,-1 1-1 0 0,0-1 0 0 0,1 1 1 0 0,-1-1-1 0 0,1 1 0 0 0,-1 0 1 0 0,1 0-1 0 0,-1 0 0 0 0,0 0 0 0 0,1 0 1 0 0,-1 0-1 0 0,1 0 0 0 0,-1 1 1 0 0,1-1-1 0 0,-1 0 0 0 0,0 1 1 0 0,1-1-1 0 0,-1 1 0 0 0,1 0-7 0 0,6 2-10 0 0,0-1 0 0 0,1 0 0 0 0,-1 0-1 0 0,1-1 1 0 0,-1 0 0 0 0,1-1 0 0 0,-1 1-1 0 0,1-2 1 0 0,-1 1 0 0 0,1-1 0 0 0,2-1 10 0 0,36-1 59 0 0,-18-1-111 0 0,-4 0 568 0 0,-24 4-467 0 0,0 0 1 0 0,0 1-1 0 0,0-1 0 0 0,0 0 1 0 0,0 0-1 0 0,0 0 0 0 0,0 1 1 0 0,0-1-1 0 0,0 1 0 0 0,0-1 1 0 0,-1 1-1 0 0,1-1 1 0 0,0 1-1 0 0,0-1 0 0 0,0 1 1 0 0,0 0-1 0 0,-1-1 0 0 0,1 1 1 0 0,0 0-1 0 0,-1 0 0 0 0,1 0-49 0 0,1 1 55 0 0,-1 0-1 0 0,1-1 1 0 0,0 1-1 0 0,-1-1 1 0 0,1 0 0 0 0,0 1-1 0 0,0-1 1 0 0,0 0-1 0 0,0 0 1 0 0,2 1-55 0 0,-1-1 56 0 0,0 1-1 0 0,0-1 1 0 0,0 1 0 0 0,-1 0-1 0 0,1-1 1 0 0,0 1 0 0 0,-1 0 0 0 0,0 1-1 0 0,1-1 1 0 0,0 2-56 0 0,1 1 134 0 0,-1 0 1 0 0,0 0-1 0 0,0 0 0 0 0,0 0 1 0 0,0 1-1 0 0,-1-1 0 0 0,0 1 1 0 0,0-1-1 0 0,0 1 0 0 0,-1 0 1 0 0,1 5-135 0 0,0 4 220 0 0,0 0 0 0 0,2 0 0 0 0,0 0 1 0 0,1 0-1 0 0,2 5-220 0 0,-1-4 218 0 0,0 0 1 0 0,-2 1-1 0 0,0-1 1 0 0,1 13-219 0 0,-4-11 146 0 0,1-1 0 0 0,1 1 0 0 0,0 0 0 0 0,2-1-1 0 0,0 0 1 0 0,0 0 0 0 0,5 7-146 0 0,-5-11 75 0 0,-1 1 1 0 0,-1-1-1 0 0,0 1 0 0 0,0-1 0 0 0,-1 1 0 0 0,-1 0 0 0 0,0 0 0 0 0,-1 4-75 0 0,0-3 27 0 0,0 1 0 0 0,1-1-1 0 0,1 0 1 0 0,1 0 0 0 0,0 0 0 0 0,4 9-27 0 0,0-6-6 0 0,-6-14 22 0 0,0 0 1 0 0,0 0 0 0 0,1 0 0 0 0,-1-1-1 0 0,1 1 1 0 0,0-1 0 0 0,0 1 0 0 0,0-1-1 0 0,1 0 1 0 0,1 3-17 0 0,-4-7-16 0 0,-1 1 0 0 0,0 0 0 0 0,1-1 0 0 0,-1 1-1 0 0,1 0 1 0 0,-1 0 0 0 0,0 0 0 0 0,0 0 0 0 0,1 0 0 0 0,-1 0-1 0 0,0 0 1 0 0,1 0 0 0 0,-1 0 0 0 0,0 0 0 0 0,1 0-1 0 0,-1 0 1 0 0,0 0 0 0 0,1 1 0 0 0,-1-1 16 0 0,0 0 19 0 0,1 0 1 0 0,-1 0-1 0 0,0 1 0 0 0,1-1 0 0 0,-1 0 1 0 0,0 0-1 0 0,1 0 0 0 0,-1 0 1 0 0,0 0-1 0 0,1 0 0 0 0,-1 0 0 0 0,0 0 1 0 0,1-1-1 0 0,-1 1 0 0 0,0 0 1 0 0,1 0-1 0 0,-1 0 0 0 0,0-1-19 0 0,-2-2 147 0 0,2 1-91 0 0,-1 1-1 0 0,1-1 1 0 0,0 1 0 0 0,-1 0 0 0 0,1 0 0 0 0,-1-1 0 0 0,1 1-1 0 0,-1 0 1 0 0,1 0 0 0 0,-1 0 0 0 0,0 1 0 0 0,0-1 0 0 0,1 0-1 0 0,-1 1 1 0 0,0-1 0 0 0,0 1 0 0 0,0-1 0 0 0,0 1 0 0 0,0 0-1 0 0,1 0 1 0 0,-2 0-56 0 0,-77 11 798 0 0,57-9-580 0 0,0 1 0 0 0,0 1 0 0 0,0 1 0 0 0,1 1 1 0 0,0 0-1 0 0,-8 5-218 0 0,-36 17 160 0 0,-22 15-160 0 0,71-35 82 0 0,-1 0-1 0 0,0-2 0 0 0,-18 5-81 0 0,26-7-357 0 0,-5-1-637 0 0,9-6-3268 0 0,2-6-4774 0 0,3-6 3201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4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1704 0 0,'20'-27'5196'0'0,"-19"27"-5101"0"0,-1-1 0 0 0,1 0 0 0 0,-1 0-1 0 0,1 1 1 0 0,-1-1 0 0 0,1 0-1 0 0,0 1 1 0 0,-1-1 0 0 0,1 1 0 0 0,0-1-1 0 0,-1 0 1 0 0,1 1 0 0 0,0 0 0 0 0,0-1-1 0 0,0 1 1 0 0,-1-1 0 0 0,1 1-1 0 0,0 0 1 0 0,0 0 0 0 0,0-1 0 0 0,0 1-1 0 0,0 0 1 0 0,0 0 0 0 0,0 0-1 0 0,-1 0 1 0 0,1 0 0 0 0,0 0 0 0 0,0 0-1 0 0,0 1 1 0 0,0-1-95 0 0,0 1 43 0 0,-1 0 1 0 0,1 1-1 0 0,-1-1 0 0 0,1 0 0 0 0,-1 1 1 0 0,1-1-1 0 0,-1 0 0 0 0,0 1 1 0 0,0-1-1 0 0,0 0 0 0 0,0 1 0 0 0,0-1 1 0 0,0 1-44 0 0,1 13 215 0 0,5 1 105 0 0,-2 0 1 0 0,0 1-1 0 0,0 0 1 0 0,-1 0-1 0 0,-2 0 1 0 0,1 9-321 0 0,-10 232 3004 0 0,11-188-1969 0 0,-2-40-619 0 0,0-26-373 0 0,-1 0 0 0 0,1 0 0 0 0,-1 0 0 0 0,-1 0-1 0 0,1 0 1 0 0,0 0 0 0 0,-1 0 0 0 0,0 0 0 0 0,0 0-43 0 0,-6 31 233 0 0,7-33-235 0 0,0 0-1 0 0,-1 0 1 0 0,1 0-1 0 0,0 0 1 0 0,0 0 0 0 0,1 0-1 0 0,-1-1 1 0 0,0 1-1 0 0,0 0 1 0 0,1 0-1 0 0,-1 0 1 0 0,1 0 0 0 0,0 0-1 0 0,0-1 1 0 0,-1 1-1 0 0,2 1 3 0 0,-1-3-73 0 0,0 0 0 0 0,0 0 0 0 0,0 0 0 0 0,0 0 0 0 0,0 0 0 0 0,-1 0 0 0 0,1 0 0 0 0,0 0 0 0 0,0 0 0 0 0,0 0 0 0 0,0-1 0 0 0,0 1 0 0 0,0 0 0 0 0,-1-1 0 0 0,1 1 0 0 0,0 0 0 0 0,0-1 0 0 0,0 1 0 0 0,-1-1 0 0 0,1 0 0 0 0,0 1-1 0 0,-1-1 1 0 0,1 0 0 0 0,0 1 0 0 0,-1-1 0 0 0,1 0 73 0 0,12-8-2516 0 0,-10 8 1954 0 0,-1-1 0 0 0,1 1 0 0 0,-1 0 0 0 0,0-1 0 0 0,0 0 0 0 0,0 1 0 0 0,0-1 0 0 0,0 0 0 0 0,0 0 0 0 0,0 0 0 0 0,0 0 0 0 0,-1-1 0 0 0,1 1 0 0 0,-1 0 0 0 0,0-1 0 0 0,0 1 0 0 0,0-1 0 0 0,0 1 0 0 0,1-3 562 0 0,0-1-642 0 0,15-24-1093 0 0</inkml:trace>
  <inkml:trace contextRef="#ctx0" brushRef="#br0" timeOffset="382.047">624 98 2577 0 0,'-12'30'6449'0'0,"1"16"-3465"0"0,0 4-1839 0 0,1-22-641 0 0,2 1 0 0 0,1 0 0 0 0,1 0 0 0 0,1 1 0 0 0,1 6-504 0 0,3-11 321 0 0,-2 1-1 0 0,0-1 0 0 0,-2 0 0 0 0,-7 22-320 0 0,7-31 92 0 0,-1 0 0 0 0,0-1 0 0 0,-1 1 0 0 0,-1-2 0 0 0,0 1 0 0 0,-1-1 0 0 0,-9 11-92 0 0,7-11-17 0 0,-11 14 726 0 0,21-27-891 0 0,1-1 0 0 0,-1 1 1 0 0,1 0-1 0 0,-1-1 0 0 0,1 1 0 0 0,-1 0 1 0 0,1-1-1 0 0,-1 1 0 0 0,1-1 0 0 0,-1 1 1 0 0,0-1-1 0 0,1 1 0 0 0,-1-1 1 0 0,0 1-1 0 0,0-1 0 0 0,1 0 0 0 0,-1 1 1 0 0,0-1-1 0 0,0 0 0 0 0,1 0 0 0 0,-1 0 1 0 0,0 1 181 0 0,0-3-8399 0 0,-6-7 4619 0 0,0-8 1673 0 0</inkml:trace>
  <inkml:trace contextRef="#ctx0" brushRef="#br0" timeOffset="745.091">268 213 4233 0 0,'21'7'7283'0'0,"1"-4"-5124"0"0,-17-3-2132 0 0,0 1 1 0 0,1 0 0 0 0,-1 0 0 0 0,0 0-1 0 0,0 0 1 0 0,0 1 0 0 0,0 0 0 0 0,-1 0-1 0 0,3 1-27 0 0,17 14 266 0 0,-1 1 0 0 0,-1 1 0 0 0,0 0 0 0 0,-1 2 0 0 0,8 12-266 0 0,4 2 268 0 0,3-1 16 0 0,-23-23-137 0 0,-1 0 0 0 0,0 1-1 0 0,2 4-146 0 0,1 5 59 0 0,-9-12 1 0 0,0-1-1 0 0,0 0 0 0 0,1-1 0 0 0,0 1 0 0 0,6 4-59 0 0,-2-2-460 0 0,-1 0 0 0 0,-1 0 1 0 0,0 1-1 0 0,5 9 460 0 0,-5-11-1652 0 0,-5-8-2023 0 0,-3-13-3866 0 0,-2 7 6555 0 0,6-2 86 0 0</inkml:trace>
  <inkml:trace contextRef="#ctx0" brushRef="#br0" timeOffset="1122.953">804 172 1472 0 0,'2'-1'390'0'0,"0"-1"-1"0"0,-1 0 1 0 0,1 1-1 0 0,0-1 1 0 0,0 1-1 0 0,0-1 1 0 0,0 1-1 0 0,0 0 1 0 0,1 0-1 0 0,-1 0 1 0 0,0 0-1 0 0,0 0 1 0 0,1 1-1 0 0,-1-1 0 0 0,1 1 1 0 0,-1 0-1 0 0,0-1 1 0 0,3 1-390 0 0,-1 0 174 0 0,1 0 0 0 0,-1 0 1 0 0,0 0-1 0 0,1 1 0 0 0,-1-1 0 0 0,0 1 0 0 0,1 0 0 0 0,-1 0 1 0 0,0 1-1 0 0,2 0-174 0 0,1 2 136 0 0,0 0 0 0 0,0 1 0 0 0,-1 0 0 0 0,1 0 0 0 0,-1 1 1 0 0,0-1-1 0 0,0 1 0 0 0,-1 1 0 0 0,0-1 0 0 0,0 1 0 0 0,-1 0 0 0 0,4 5-136 0 0,5 14 446 0 0,-2 1-1 0 0,0 0 1 0 0,-1 1-446 0 0,4 11 547 0 0,-9-25-437 0 0,0 1 0 0 0,-2-1 1 0 0,1 1-1 0 0,-2 0 0 0 0,0 0 0 0 0,-1 0 1 0 0,0 0-1 0 0,-1 1 0 0 0,-1-1 1 0 0,0 0-1 0 0,-1 0 0 0 0,-1 0 1 0 0,0-1-1 0 0,-4 9-110 0 0,-11 17-936 0 0,18-43 902 0 0,1 0 0 0 0,0 1 0 0 0,-1-1 0 0 0,1 0 1 0 0,-1 1-1 0 0,0-1 0 0 0,0 0 0 0 0,0 0 0 0 0,0 1 1 0 0,-1-1-1 0 0,1 0 0 0 0,-1 0 0 0 0,0-1 34 0 0,0-2-16 0 0,-1-9-175 0 0,1 0-1 0 0,1 0 1 0 0,0 0 0 0 0,1 0 0 0 0,0 0 0 0 0,2 0 0 0 0,1-9 191 0 0,-2 19-52 0 0,-1-1 0 0 0,1 1 0 0 0,0-1 0 0 0,0 1 0 0 0,0 0 0 0 0,1 0 1 0 0,0 0-1 0 0,0 0 0 0 0,0 0 0 0 0,1 1 0 0 0,0-1 0 0 0,-1 1 0 0 0,2 0 1 0 0,-1 0-1 0 0,0 1 0 0 0,1-1 0 0 0,-1 1 0 0 0,1 0 0 0 0,0 0 0 0 0,0 0 0 0 0,3 0 52 0 0,-7 3-3 0 0,1-1-1 0 0,0 1 0 0 0,0 0 0 0 0,-1 0 0 0 0,1 0 1 0 0,0 1-1 0 0,0-1 0 0 0,-1 0 0 0 0,1 1 0 0 0,0-1 1 0 0,0 1-1 0 0,-1-1 0 0 0,1 1 0 0 0,-1 0 0 0 0,1 0 1 0 0,-1 0-1 0 0,1 0 0 0 0,-1 0 0 0 0,1 0 0 0 0,-1 0 1 0 0,0 0-1 0 0,1 1 4 0 0,30 31 426 0 0,-26-26-304 0 0,8 12 215 0 0,0 0 0 0 0,-1 1 0 0 0,-1 0 0 0 0,-1 1 0 0 0,-1 0 0 0 0,-1 1 1 0 0,-1 0-1 0 0,-1 0 0 0 0,-1 1 0 0 0,1 6-337 0 0,-5-18 124 0 0,-1-1 0 0 0,0 1 0 0 0,-1 0 0 0 0,0 0-124 0 0,4 37 277 0 0,-4-43-231 0 0,1 1-1 0 0,-1-1 0 0 0,1 0 1 0 0,-1 0-1 0 0,-1 1 0 0 0,1-1 1 0 0,-1 0-1 0 0,0 0 1 0 0,0 0-1 0 0,-1 0 0 0 0,1 0 1 0 0,-1 0-1 0 0,0 0 0 0 0,0 0 1 0 0,-1 0-46 0 0,-4 7 286 0 0,3-17-322 0 0,3 4-42 0 0,1 1 0 0 0,-1 0 0 0 0,0-1 0 0 0,1 1 0 0 0,-1 0 0 0 0,1-1 0 0 0,0 1 0 0 0,-1-1 0 0 0,1 1 0 0 0,-1-1 0 0 0,1 1 0 0 0,0-1 0 0 0,-1 1 0 0 0,1-1 0 0 0,0 1 0 0 0,0-1 0 0 0,-1 0-1 0 0,1 1 1 0 0,0-1 0 0 0,0 1 0 0 0,0-1 0 0 0,0 0 0 0 0,0 1 0 0 0,0-1 0 0 0,0 1 0 0 0,0-1 0 0 0,0 0 0 0 0,0 1 0 0 0,0-1 0 0 0,0 0 78 0 0,-3-28-7145 0 0,-6 4 2107 0 0,4 9 2564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190 363 6585 0 0,'-31'-22'10727'0'0,"30"22"-10695"0"0,1 0-1 0 0,0 0 1 0 0,0-1 0 0 0,0 1 0 0 0,0 0 0 0 0,0 0 0 0 0,-1 0 0 0 0,1 0 0 0 0,0 0 0 0 0,0 0 0 0 0,0-1 0 0 0,0 1 0 0 0,0 0 0 0 0,0 0 0 0 0,0 0 0 0 0,0 0 0 0 0,0-1 0 0 0,-1 1 0 0 0,1 0 0 0 0,0 0 0 0 0,0 0 0 0 0,0 0-1 0 0,0-1 1 0 0,0 1 0 0 0,0 0 0 0 0,0 0 0 0 0,0 0 0 0 0,0 0 0 0 0,0-1 0 0 0,0 1 0 0 0,1 0 0 0 0,-1 0 0 0 0,0 0 0 0 0,0 0 0 0 0,0-1 0 0 0,0 1 0 0 0,0 0 0 0 0,0 0 0 0 0,0 0 0 0 0,0 0 0 0 0,0-1 0 0 0,1 1-1 0 0,-1 0 1 0 0,0 0 0 0 0,0 0 0 0 0,0 0 0 0 0,0 0 0 0 0,0 0 0 0 0,1 0 0 0 0,-1 0-32 0 0,22-1 391 0 0,84 10 339 0 0,30-3-730 0 0,-127-7-69 0 0,0 1 0 0 0,0-2-1 0 0,0 1 1 0 0,-1-1 0 0 0,1-1 0 0 0,-1 1 0 0 0,1-1 0 0 0,4-3 69 0 0,-4 2-326 0 0,0 1 941 0 0,-4 5-5606 0 0,-5 1-1093 0 0,0-4 1641 0 0,1 15 251 0 0</inkml:trace>
  <inkml:trace contextRef="#ctx0" brushRef="#br0" timeOffset="343.997">47 759 16243 0 0,'-41'-3'3486'0'0,"35"4"-2851"0"0,26 1-429 0 0,25 1-3 0 0,0-2 1 0 0,0-2 0 0 0,45-7-204 0 0,132-31 1432 0 0,-96 9-932 0 0,-85 21-445 0 0,-27 5-127 0 0,1 1 0 0 0,0 0 0 0 0,0 1 0 0 0,6 1 72 0 0,-19 1-179 0 0,0 0 1 0 0,0 0 0 0 0,0-1 0 0 0,0 1 0 0 0,0 0-1 0 0,0-1 1 0 0,0 1 0 0 0,0-1 0 0 0,0 0-1 0 0,0 1 1 0 0,-1-1 0 0 0,1 0 0 0 0,0 0 0 0 0,0 0-1 0 0,0-1 179 0 0,-1 1-726 0 0,0 0-1 0 0,0 0 0 0 0,0-1 0 0 0,0 1 0 0 0,0 0 0 0 0,0-1 0 0 0,0 1 1 0 0,-1-1-1 0 0,1 1 0 0 0,0-1 0 0 0,-1 1 0 0 0,0-1 0 0 0,1 1 0 0 0,-1-1 1 0 0,0 0-1 0 0,1 1 0 0 0,-1-1 0 0 0,0 0 0 0 0,0 1 0 0 0,-1-1 0 0 0,1 1 1 0 0,0-1-1 0 0,0 0 0 0 0,-1 1 0 0 0,1-1 727 0 0,-3-9-2027 0 0</inkml:trace>
  <inkml:trace contextRef="#ctx0" brushRef="#br0" timeOffset="742.295">702 5 9146 0 0,'1'-1'377'0'0,"1"1"0"0"0,0-1 0 0 0,-1 1 0 0 0,1-1 0 0 0,0 1 0 0 0,-1-1 0 0 0,1 1 0 0 0,0 0 0 0 0,-1 0 0 0 0,1 0 0 0 0,0 0 0 0 0,0 0 0 0 0,-1 0 0 0 0,1 1 0 0 0,0-1 0 0 0,-1 1 0 0 0,1-1 0 0 0,1 1-377 0 0,33 15-358 0 0,-22-9 695 0 0,1 1-370 0 0,-1 0 0 0 0,0 1 0 0 0,0 0 0 0 0,-1 2 0 0 0,-1-1-1 0 0,2 3 34 0 0,35 27-275 0 0,-40-34 273 0 0,0 0 1 0 0,-1 1-1 0 0,1-1 1 0 0,-1 2-1 0 0,-1-1 1 0 0,0 1-1 0 0,0 0 1 0 0,0 0-1 0 0,-1 1 1 0 0,-1 0-1 0 0,1 0 0 0 0,-1 1 1 0 0,-1-1-1 0 0,0 1 1 0 0,1 2 1 0 0,31 108 128 0 0,-34-111-49 0 0,1 1 1 0 0,-2-1-1 0 0,1 1 0 0 0,-1-1 1 0 0,0 1-1 0 0,-1 0 0 0 0,-1-1 1 0 0,0 10-80 0 0,-4 13 757 0 0,-1-1-1 0 0,-1 2-756 0 0,2-18 314 0 0,0 1-1 0 0,-1-2 1 0 0,0 1-1 0 0,-1-1 1 0 0,-1 0-1 0 0,0 0 0 0 0,-1-1 1 0 0,-1 0-1 0 0,-9 11-313 0 0,-18 15 612 0 0,-1-2-1 0 0,-14 9-611 0 0,24-21 61 0 0,26-24-34 0 0,1 0-1 0 0,0 0 0 0 0,-1 0 1 0 0,0 0-1 0 0,1 0 1 0 0,-1 0-1 0 0,0 0 0 0 0,1-1 1 0 0,-1 1-1 0 0,-1 0-26 0 0,1-1-810 0 0,0 0 0 0 0,1 0 0 0 0,-1 1 0 0 0,0-1 0 0 0,0 0-1 0 0,0-1 1 0 0,0 1 0 0 0,0 0 0 0 0,1 0 0 0 0,-1-1 0 0 0,0 1 0 0 0,0-1-1 0 0,0 0 1 0 0,1 1 0 0 0,-1-1 0 0 0,0 0 0 0 0,1 0 0 0 0,-1 0 0 0 0,1 0 0 0 0,-1 0-1 0 0,1-1 811 0 0,-5-6-5038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5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4953 0 0,'2'-2'919'0'0,"1"0"-1"0"0,0 0 1 0 0,-1 0 0 0 0,1 0-1 0 0,0 0 1 0 0,0 0-1 0 0,0 1 1 0 0,1-1-919 0 0,25-4 3237 0 0,-18 6-3162 0 0,0 1-1 0 0,0 1 0 0 0,-1-1 1 0 0,9 4-75 0 0,33 4 540 0 0,-10-5-87 0 0,-32-2-291 0 0,0-1 0 0 0,0 0-1 0 0,0-1 1 0 0,0 0-1 0 0,0 0 1 0 0,0-1 0 0 0,0 0-1 0 0,0-1 1 0 0,0 0-1 0 0,0 0 1 0 0,5-3-162 0 0,16-8 248 0 0,-10 5-335 0 0,0-1 0 0 0,-1-1 0 0 0,5-4 87 0 0,-14 5-907 0 0,-4-1-5223 0 0,-8 9 5499 0 0,1 0 0 0 0,0-1-1 0 0,-1 1 1 0 0,0 0 0 0 0,1 0 0 0 0,-1 0 0 0 0,1-1 0 0 0,-1 1 0 0 0,0 0 0 0 0,0 0 0 0 0,0 0-1 0 0,0 0 1 0 0,0 0 0 0 0,0 0 0 0 0,0 0 631 0 0,-3-4 36 0 0,-9-10-2155 0 0</inkml:trace>
  <inkml:trace contextRef="#ctx0" brushRef="#br0" timeOffset="370.078">51 82 6289 0 0,'5'-8'10277'0'0,"7"0"-7725"0"0,12-3-2115 0 0,-16 10-353 0 0,1 1 0 0 0,-1-1-1 0 0,0 1 1 0 0,1 1 0 0 0,-1 0 0 0 0,0 0 0 0 0,2 1-84 0 0,9 0 88 0 0,-6 0-23 0 0,0-1 0 0 0,0-1 0 0 0,0 0 0 0 0,0 0 1 0 0,0-1-1 0 0,0-1 0 0 0,-1 0 0 0 0,1-1 0 0 0,2-1-65 0 0,30-5 339 0 0,-36 8-329 0 0,0 0 1 0 0,-1-1-1 0 0,1 0 1 0 0,-1 0-1 0 0,4-3-10 0 0,-6 4-224 0 0,-1-1 0 0 0,0 1 0 0 0,1-1-1 0 0,0 2 1 0 0,-1-1 0 0 0,4 0 224 0 0,19 2-4376 0 0,-28-1 4236 0 0,0 0 0 0 0,0 0 0 0 0,0-1 1 0 0,-1 1-1 0 0,1 0 0 0 0,0 0 0 0 0,0 0 0 0 0,0-1 0 0 0,0 1 0 0 0,0 0 1 0 0,-1 0-1 0 0,1-1 0 0 0,0 1 0 0 0,0 0 0 0 0,0 0 0 0 0,0-1 1 0 0,0 1-1 0 0,0 0 0 0 0,0 0 0 0 0,0-1 0 0 0,0 1 0 0 0,0 0 0 0 0,0 0 1 0 0,0-1-1 0 0,0 1 0 0 0,0 0 0 0 0,0-1 0 0 0,0 1 0 0 0,0 0 0 0 0,0 0 1 0 0,0-1-1 0 0,1 1 0 0 0,-1 0 0 0 0,0 0 0 0 0,0 0 0 0 0,0-1 1 0 0,0 1-1 0 0,1 0 0 0 0,-1 0 0 0 0,0 0 0 0 0,0-1 0 0 0,0 1 0 0 0,1 0 1 0 0,-1 0-1 0 0,0 0 0 0 0,0 0 0 0 0,0 0 0 0 0,1-1 0 0 0,-1 1 0 0 0,0 0 1 0 0,0 0-1 0 0,1 0 0 0 0,-1 0 0 0 0,0 0 0 0 0,1 0 0 0 0,-1 0 1 0 0,0 0-1 0 0,0 0 0 0 0,1 0 0 0 0,-1 0 0 0 0,0 0 0 0 0,0 0 0 0 0,1 0 1 0 0,-1 0-1 0 0,0 0 0 0 0,0 0 0 0 0,1 1 0 0 0,-1-1 0 0 0,0 0 140 0 0,-1-3-1330 0 0,-1-5-3168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37 417 12931 0 0,'21'-26'7216'0'0,"2"8"-5297"0"0,-20 16-1904 0 0,0 0 1 0 0,1 1 0 0 0,-1-1 0 0 0,0 1 0 0 0,1 0 0 0 0,0 0 0 0 0,-1 0-1 0 0,1 1 1 0 0,0-1 0 0 0,-1 1 0 0 0,1 0 0 0 0,0 0 0 0 0,-1 0 0 0 0,1 0-1 0 0,1 1-15 0 0,11 1-11 0 0,32 5 213 0 0,1-3-1 0 0,25-1-201 0 0,-59-3 57 0 0,-1-1 1 0 0,1-1-1 0 0,-1 0 1 0 0,1-1-1 0 0,-1 0 0 0 0,0-1 1 0 0,0-1-1 0 0,-1 0 1 0 0,1-1-1 0 0,7-4-57 0 0,-8 3 44 0 0,-11 7-159 0 0,0-1 0 0 0,0 1 0 0 0,-1-1 0 0 0,1 0 1 0 0,-1 0-1 0 0,1 0 0 0 0,0 1 0 0 0,-1-2 0 0 0,0 1 1 0 0,1 0-1 0 0,-1 0 0 0 0,0 0 0 0 0,1-1 0 0 0,-1 1 1 0 0,0 0-1 0 0,0-1 0 0 0,0 1 0 0 0,0-1 0 0 0,0 1 0 0 0,0-2 115 0 0,-1 2-760 0 0,0-1 0 0 0,0 1 0 0 0,1-1 0 0 0,-1 0 0 0 0,0 1 0 0 0,0-1-1 0 0,-1 0 1 0 0,1 1 0 0 0,0-1 0 0 0,0 1 0 0 0,-1-1 0 0 0,1 0-1 0 0,-1 1 1 0 0,0-1 0 0 0,1 1 0 0 0,-1 0 0 0 0,0-1 0 0 0,0 0 760 0 0,-8-15-6918 0 0</inkml:trace>
  <inkml:trace contextRef="#ctx0" brushRef="#br0" timeOffset="343.777">0 38 17724 0 0,'4'-3'331'0'0,"-1"1"0"0"0,1-1 0 0 0,0 1 0 0 0,0 1 1 0 0,0-1-1 0 0,0 0 0 0 0,0 1 0 0 0,1 0 0 0 0,-1 0 0 0 0,0 0 0 0 0,1 0 1 0 0,3 1-332 0 0,5 0 110 0 0,0 0 0 0 0,0 1 0 0 0,8 2-110 0 0,29 2 330 0 0,-23-5-270 0 0,0-1-1 0 0,-1-1 1 0 0,1-1-1 0 0,-1-1 1 0 0,15-6-60 0 0,-12 4-835 0 0,-12 5-1892 0 0,-6 5-5871 0 0,-9 1-538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5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66 7242 0 0,'-3'15'8540'0'0,"10"12"-6628"0"0,-1-2-1362 0 0,13 64 117 0 0,-3-12-314 0 0,22 176 193 0 0,-18-133-2570 0 0,2 99 2024 0 0,-19-198-1466 0 0,0 8-3804 0 0,-3-28 5024 0 0,0-1 1 0 0,0 1-1 0 0,0 0 1 0 0,0-1 0 0 0,0 1-1 0 0,0-1 1 0 0,-1 1-1 0 0,1-1 1 0 0,0 1 0 0 0,0 0-1 0 0,0-1 1 0 0,-1 1-1 0 0,1-1 1 0 0,0 0 0 0 0,-1 1-1 0 0,1-1 1 0 0,0 1-1 0 0,-1-1 1 0 0,1 1 0 0 0,-1-1-1 0 0,1 0 1 0 0,-1 1-1 0 0,1-1 1 0 0,-1 0 0 0 0,1 1-1 0 0,-1-1 1 0 0,1 0-1 0 0,-1 0 1 0 0,1 0 0 0 0,-1 1-1 0 0,1-1 1 0 0,-1 0-1 0 0,0 0 1 0 0,1 0 0 0 0,-1 0-1 0 0,1 0 1 0 0,-1 0 245 0 0,-4 2-1962 0 0</inkml:trace>
  <inkml:trace contextRef="#ctx0" brushRef="#br0" timeOffset="1">112 614 464 0 0,'0'-5'283'0'0,"1"0"-1"0"0,0 0 1 0 0,0 0-1 0 0,1 0 1 0 0,-1 0-1 0 0,1 0 1 0 0,0 0-1 0 0,0 1 1 0 0,1-1 0 0 0,-1 1-1 0 0,1-1 1 0 0,0 1-1 0 0,0 0 1 0 0,1 0-1 0 0,2-2-282 0 0,-1 2 22 0 0,-1 0 0 0 0,1 1 0 0 0,1 0-1 0 0,-1 0 1 0 0,0 0 0 0 0,1 1 0 0 0,0 0-1 0 0,-1 0 1 0 0,1 0 0 0 0,0 1 0 0 0,0 0-1 0 0,0 0 1 0 0,2 0-22 0 0,-1 0 299 0 0,1 1 0 0 0,0 0 1 0 0,0 0-1 0 0,0 1 0 0 0,-1 0 0 0 0,1 0 0 0 0,0 1 0 0 0,-1-1 0 0 0,1 2 1 0 0,-1-1-1 0 0,0 1 0 0 0,3 2-299 0 0,-6-3 282 0 0,1 0 1 0 0,-1 1-1 0 0,0 0 1 0 0,0-1-1 0 0,-1 2 1 0 0,1-1-1 0 0,-1 0 1 0 0,1 1-1 0 0,-1-1 1 0 0,0 1-1 0 0,0 0 1 0 0,-1 0-1 0 0,1 0 0 0 0,-1 0 1 0 0,0 1-1 0 0,0-1 1 0 0,0 1-1 0 0,-1-1 1 0 0,0 1-1 0 0,1 1-282 0 0,0 12 386 0 0,0 0 0 0 0,-1 1 0 0 0,-1-1 0 0 0,0 1 0 0 0,-2-1 0 0 0,0 0 0 0 0,-1 0 0 0 0,-1 0 0 0 0,0 0 0 0 0,-2 0 0 0 0,0-1 0 0 0,-1 0 0 0 0,0 0 0 0 0,-2-1 0 0 0,0 1 0 0 0,0-2 0 0 0,-2 0-1 0 0,0 0 1 0 0,-1-1 0 0 0,-6 6-386 0 0,9-12 72 0 0,-1-1 1 0 0,1 0-1 0 0,-1-1 0 0 0,-1 0 0 0 0,1-1 0 0 0,-1 0 0 0 0,0 0 0 0 0,0-1 0 0 0,0-1 1 0 0,-1 0-1 0 0,1 0 0 0 0,-1-1 0 0 0,-1-1-72 0 0,11-1-125 0 0,0 1 0 0 0,0-1 0 0 0,1-1 0 0 0,-1 1 1 0 0,0 0-1 0 0,0 0 0 0 0,0-1 0 0 0,1 1 0 0 0,-1-1 0 0 0,0 1 0 0 0,1-1 0 0 0,-1 0 1 0 0,0 0-1 0 0,1 0 0 0 0,-1 0 0 0 0,1 0 0 0 0,-1 0 0 0 0,1 0 0 0 0,0 0 0 0 0,-1 0 1 0 0,1-1-1 0 0,0 1 0 0 0,0-1 0 0 0,0 1 0 0 0,0-1 0 0 0,0 1 0 0 0,-1-2 125 0 0,-1-4-2770 0 0,1 0-1 0 0,-1 0 1 0 0,1-1 0 0 0,0 1-1 0 0,0-7 2771 0 0,-2-13-5593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5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301 150 3713 0 0,'-36'-9'6871'0'0,"25"6"-5800"0"0,1 1 0 0 0,-1 0 1 0 0,1 0-1 0 0,-11 0-1071 0 0,18 2 74 0 0,0 1 1 0 0,-1-1-1 0 0,1 0 1 0 0,-1 1-1 0 0,1 0 1 0 0,0 0-1 0 0,0 0 1 0 0,-1 0-1 0 0,1 0 1 0 0,0 0-1 0 0,0 1 1 0 0,0 0-1 0 0,0 0 1 0 0,1 0-1 0 0,-1 0 1 0 0,0 0-1 0 0,-1 2-74 0 0,-7 8 85 0 0,1 0-1 0 0,0 1 0 0 0,1 0 0 0 0,1 1 0 0 0,0-1 0 0 0,-4 10-84 0 0,-4 16 284 0 0,-12 36-284 0 0,19-48 61 0 0,1 1 0 0 0,1 0 1 0 0,2 3-62 0 0,3-21 22 0 0,1 0 0 0 0,0 1 0 0 0,1-1 1 0 0,0 0-1 0 0,1 0 0 0 0,0 0 1 0 0,1 1-1 0 0,0-1 0 0 0,0 0 0 0 0,2 4-22 0 0,-3-11 2 0 0,1 1-1 0 0,-1-1 0 0 0,1 0 0 0 0,-1 1 0 0 0,1-1 1 0 0,0 0-1 0 0,0 0 0 0 0,1 0 0 0 0,-1 0 1 0 0,1 0-1 0 0,-1-1 0 0 0,1 1 0 0 0,0-1 0 0 0,0 0 1 0 0,0 1-1 0 0,0-1 0 0 0,0-1 0 0 0,1 1 0 0 0,-1 0 1 0 0,0-1-1 0 0,1 0 0 0 0,-1 0 0 0 0,1 0 1 0 0,0 0-1 0 0,-1 0 0 0 0,1-1 0 0 0,0 1 0 0 0,0-1 1 0 0,-1 0-1 0 0,1-1 0 0 0,0 1 0 0 0,-1 0 0 0 0,1-1-1 0 0,5-1-105 0 0,0 0 0 0 0,0-1 0 0 0,0 0-1 0 0,-1 0 1 0 0,1-1 0 0 0,-1 0 0 0 0,0 0-1 0 0,0-1 1 0 0,0 0 0 0 0,-1-1 0 0 0,0 0-1 0 0,6-5 106 0 0,-1 0-223 0 0,-1-1-1 0 0,0 0 1 0 0,-1 0-1 0 0,0-1 1 0 0,-1-1-1 0 0,-1 1 1 0 0,0-1-1 0 0,0-1 1 0 0,-2 0-1 0 0,3-7 224 0 0,12-46 1231 0 0,5-38-1231 0 0,-19 83 478 0 0,-5 19-295 0 0,-1 1-1 0 0,1-1 1 0 0,-1 0 0 0 0,0 0-1 0 0,-1 0 1 0 0,1 0 0 0 0,-1 0-183 0 0,0 1 489 0 0,-1 7-231 0 0,1 17-53 0 0,7 33 111 0 0,-5-34-97 0 0,1-1-1 0 0,0 0 1 0 0,6 19-219 0 0,4 4 238 0 0,-8-25-85 0 0,0 1 1 0 0,1-1 0 0 0,1-1 0 0 0,1 1-1 0 0,0-1 1 0 0,1 0-154 0 0,3 2 127 0 0,-7-9-35 0 0,2 0-1 0 0,-1 1 1 0 0,1-2-1 0 0,0 1 0 0 0,8 6-91 0 0,-13-14 8 0 0,1 2-166 0 0,0 0 1 0 0,1 0-1 0 0,-1 0 0 0 0,1-1 1 0 0,0 0-1 0 0,0 1 0 0 0,0-1 1 0 0,1 0 157 0 0,13-2-3879 0 0,2-12-4079 0 0,-5 0 1000 0 0</inkml:trace>
  <inkml:trace contextRef="#ctx0" brushRef="#br0" timeOffset="368.669">1052 13 6145 0 0,'-16'19'9668'0'0,"12"-15"-9363"0"0,1 1-1 0 0,-1-1 1 0 0,1 1 0 0 0,0-1 0 0 0,0 1 0 0 0,0 0 0 0 0,1 0 0 0 0,-1 1 0 0 0,1-1-1 0 0,0 1-304 0 0,-6 32 812 0 0,1 0 0 0 0,-2 32-812 0 0,6-36 297 0 0,-2-1 0 0 0,-1 0 1 0 0,-1 0-1 0 0,-3 2-297 0 0,-46 131 1272 0 0,47-148-1176 0 0,8-17-290 0 0,0 1-1 0 0,0 0 1 0 0,0-1 0 0 0,0 1-1 0 0,0 0 1 0 0,0 0 0 0 0,1 0-1 0 0,-1 0 1 0 0,1 0 0 0 0,-1 0-1 0 0,1 0 1 0 0,0 0 194 0 0,0-1-100 0 0,0-1 0 0 0,0 0 0 0 0,0 0 0 0 0,0 0 0 0 0,0 0 1 0 0,0 0-1 0 0,0 1 0 0 0,0-1 0 0 0,0 0 0 0 0,0 0 0 0 0,0 0 0 0 0,0 0 1 0 0,0 0-1 0 0,0 1 0 0 0,0-1 0 0 0,0 0 0 0 0,0 0 0 0 0,0 0 0 0 0,0 0 1 0 0,0 0-1 0 0,0 0 0 0 0,0 1 0 0 0,0-1 0 0 0,0 0 0 0 0,-1 0 0 0 0,1 0 1 0 0,0 0-1 0 0,0 0 0 0 0,0 0 0 0 0,0 1 0 0 0,0-1 0 0 0,0 0 0 0 0,0 0 1 0 0,0 0-1 0 0,-1 0 0 0 0,1 0 0 0 0,0 0 0 0 0,0 0 0 0 0,0 0 0 0 0,0 0 0 0 0,0 0 1 0 0,-1 0-1 0 0,1 0 0 0 0,0 0 0 0 0,0 0 0 0 0,0 0 0 0 0,0 0 0 0 0,0 0 1 0 0,-1 0-1 0 0,1 0 0 0 0,0 0 0 0 0,0 0 100 0 0,-8-6-5641 0 0,-4-11-187 0 0,4 1 1788 0 0</inkml:trace>
  <inkml:trace contextRef="#ctx0" brushRef="#br0" timeOffset="718.559">684 0 12475 0 0,'8'10'876'0'0,"-1"-1"0"0"0,1 0 0 0 0,1-1 0 0 0,4 4-876 0 0,21 23 765 0 0,13 20-23 0 0,-15-15-70 0 0,2-1 0 0 0,2-2 1 0 0,1-1-1 0 0,15 10-672 0 0,-7-15-250 0 0,0-2 0 0 0,5 0 250 0 0,-43-24-1113 0 0,8 5-2037 0 0,-3-7-5183 0 0,-1-3 1558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4161 0 0,'7'-10'738'0'0,"0"0"-1"0"0,0 1 1 0 0,1-1 0 0 0,1 2-1 0 0,-1-1 1 0 0,2 1 0 0 0,-1 0-1 0 0,1 1 1 0 0,10-6-738 0 0,-12 9 67 0 0,0 0 1 0 0,0 1-1 0 0,0 0 1 0 0,0 1-1 0 0,0-1 1 0 0,1 1 0 0 0,-1 1-1 0 0,1 0 1 0 0,-1 0-1 0 0,1 1 1 0 0,-1 0-1 0 0,1 0 1 0 0,0 1-1 0 0,3 0-67 0 0,-7 0 2 0 0,-1 1 0 0 0,1-1 0 0 0,0 1 0 0 0,-1 0 0 0 0,1 0 0 0 0,-1 0 0 0 0,1 1 0 0 0,-1-1 0 0 0,0 1 0 0 0,0 0 0 0 0,0 0 0 0 0,-1 1 0 0 0,1-1 0 0 0,-1 1 1 0 0,0 0-1 0 0,0 0 0 0 0,0 0 0 0 0,0 0 0 0 0,-1 0 0 0 0,1 1 0 0 0,1 3-2 0 0,0 3 55 0 0,0 0 0 0 0,0 0 0 0 0,-1 1 0 0 0,0-1 0 0 0,-1 1 0 0 0,-1-1 0 0 0,1 1 0 0 0,-2 9-55 0 0,-1-5 73 0 0,-2-1 1 0 0,0 1-1 0 0,0-1 1 0 0,-2 0-1 0 0,0 0 1 0 0,-6 13-74 0 0,9-22 30 0 0,-13 28 144 0 0,-2-1 1 0 0,-1 0-1 0 0,-12 13-174 0 0,-5 11 289 0 0,29-49-167 0 0,0-1-1 0 0,-1 0 1 0 0,1 0 0 0 0,-8 5-122 0 0,12-10 58 0 0,3-3-36 0 0,15-24-377 0 0,-14 22 308 0 0,14-13-251 0 0,0 0 1 0 0,1 1-1 0 0,0 1 1 0 0,1 1-1 0 0,15-9 298 0 0,-28 20-6 0 0,0-1-1 0 0,0 1 0 0 0,0 0 1 0 0,1 0-1 0 0,-1 0 0 0 0,0 1 1 0 0,1-1-1 0 0,-1 1 0 0 0,1 1 0 0 0,0-1 1 0 0,-1 1-1 0 0,1 0 0 0 0,-1 0 1 0 0,1 1-1 0 0,-1 0 0 0 0,1 0 1 0 0,-1 0-1 0 0,1 0 0 0 0,-1 1 1 0 0,0 0-1 0 0,1 0 0 0 0,-1 1 1 0 0,0-1-1 0 0,0 1 0 0 0,3 3 7 0 0,-2-1 139 0 0,1 0 0 0 0,-2 0 1 0 0,1 1-1 0 0,-1 0 0 0 0,1 0 0 0 0,-2 0 0 0 0,1 1 0 0 0,-1-1 0 0 0,0 1 0 0 0,0 0 1 0 0,-1 0-1 0 0,0 1 0 0 0,0-1 0 0 0,-1 1 0 0 0,1 0 0 0 0,-2 0-139 0 0,2 5 300 0 0,-1 0 0 0 0,-1 0 0 0 0,0 0 0 0 0,-1 0 0 0 0,0 0 0 0 0,-1 0 1 0 0,-1 0-1 0 0,0 0 0 0 0,-2 7-300 0 0,-10 50 931 0 0,11-50-762 0 0,-1 0 0 0 0,0 0 0 0 0,-2-1 0 0 0,0 1 0 0 0,-1-1 0 0 0,-4 6-169 0 0,2-6 55 0 0,7-16-56 0 0,1 1 0 0 0,-1 0-1 0 0,0-1 1 0 0,0 1 0 0 0,0-1-1 0 0,0 0 1 0 0,-1 0-1 0 0,1 0 1 0 0,-1 0 0 0 0,-1 1 1 0 0,-2-1-118 0 0,5-5-4671 0 0,6-9-4725 0 0,8 1 5016 0 0</inkml:trace>
  <inkml:trace contextRef="#ctx0" brushRef="#br0" timeOffset="363.757">899 98 2865 0 0,'11'25'5451'0'0,"4"-1"-3576"0"0,-9-15-1560 0 0,0 0-1 0 0,-1 0 1 0 0,0 1-1 0 0,0-1-314 0 0,2 15 782 0 0,0 0 0 0 0,-1 0 0 0 0,-1 0 0 0 0,0 17-782 0 0,5 103 2506 0 0,-9-107-1972 0 0,-3 143 1597 0 0,-1-56-1068 0 0,2-95-860 0 0,-1 0-1 0 0,-1 0 1 0 0,-2-1-1 0 0,-1 1 1 0 0,-1-1-1 0 0,-2 2-202 0 0,3-15 129 0 0,5-13-144 0 0,0 0 1 0 0,0 0 0 0 0,0 0 0 0 0,1 0 0 0 0,-1 0 0 0 0,0 0 0 0 0,1 0 0 0 0,0 0 0 0 0,-1 0 0 0 0,1 0 14 0 0,6-5-4159 0 0,-4-5-1680 0 0,-6-7-456 0 0,0 2 630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0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63 253 8466 0 0,'0'-1'503'0'0,"0"0"-1"0"0,1 0 1 0 0,-1 0 0 0 0,0 1-1 0 0,1-1 1 0 0,-1 0 0 0 0,1 0-1 0 0,-1 0 1 0 0,1 0 0 0 0,0 1 0 0 0,-1-1-1 0 0,1 0 1 0 0,0 0 0 0 0,-1 1-1 0 0,1-1 1 0 0,1 0-503 0 0,-2 1 216 0 0,1 0 0 0 0,0-1 1 0 0,0 1-1 0 0,0 0 0 0 0,0 0 0 0 0,-1 0 0 0 0,1-1 1 0 0,0 1-1 0 0,0 0 0 0 0,0 0 0 0 0,0 0 0 0 0,0 1 1 0 0,-1-1-1 0 0,1 0 0 0 0,0 0 0 0 0,0 0-216 0 0,4 2-41 0 0,0 0 0 0 0,0 1 0 0 0,0-1 0 0 0,0 1 0 0 0,-1 0 0 0 0,1 1 41 0 0,21 10 326 0 0,4-4-133 0 0,-22-6-97 0 0,0-2 0 0 0,0 1 0 0 0,1-1-1 0 0,-1 0 1 0 0,1-1 0 0 0,-1 1 0 0 0,1-2-1 0 0,-1 1 1 0 0,5-2-96 0 0,-6 1-42 0 0,0-1-1 0 0,0 0 1 0 0,0-1-1 0 0,-1 1 1 0 0,1-2 0 0 0,-1 1-1 0 0,2-1 43 0 0,25-15-5928 0 0,-33 18 5708 0 0,1 0 0 0 0,-1 0-1 0 0,1 0 1 0 0,-1-1 0 0 0,0 1 0 0 0,1 0 0 0 0,-1 0-1 0 0,1-1 1 0 0,-1 1 0 0 0,0 0 0 0 0,0 0 0 0 0,1-1 0 0 0,-1 1-1 0 0,0 0 1 0 0,1-1 0 0 0,-1 1 0 0 0,0-1 0 0 0,0 1 0 0 0,0 0-1 0 0,1-1 1 0 0,-1 1 0 0 0,0-1 0 0 0,0 1 0 0 0,0 0 0 0 0,0-1-1 0 0,0 1 1 0 0,0-1 0 0 0,0 1 0 0 0,0 0 0 0 0,0-1 0 0 0,0 1-1 0 0,0-1 1 0 0,0 1 0 0 0,0-1 0 0 0,0 1 0 0 0,0 0 0 0 0,0-1-1 0 0,0 1 1 0 0,-1-1 0 0 0,1 1 0 0 0,0 0 0 0 0,0-1-1 0 0,-1 1 221 0 0,-4-10-5306 0 0</inkml:trace>
  <inkml:trace contextRef="#ctx0" brushRef="#br0" timeOffset="1">0 19 16436 0 0,'1'-1'137'0'0,"-1"0"1"0"0,1 0-1 0 0,-1 0 0 0 0,1 0 1 0 0,-1 0-1 0 0,1 0 1 0 0,0 0-1 0 0,-1 0 1 0 0,1 0-1 0 0,0 1 1 0 0,0-1-1 0 0,0 0 1 0 0,0 0-1 0 0,0 1 1 0 0,0-1-1 0 0,0 0 1 0 0,0 1-1 0 0,0-1 1 0 0,0 1-1 0 0,0-1 1 0 0,0 1-1 0 0,0 0 1 0 0,0 0-1 0 0,1-1 1 0 0,-1 1-1 0 0,0 0 1 0 0,0 0-1 0 0,0 0 1 0 0,0 0-1 0 0,1 0 1 0 0,-1 0-1 0 0,0 1-137 0 0,7 0-11 0 0,-1 0-1 0 0,1 1 1 0 0,-1 0-1 0 0,7 3 12 0 0,5 1 87 0 0,1 0-222 0 0,1-2 0 0 0,0 0 0 0 0,0-2-1 0 0,0 0 1 0 0,0-1 0 0 0,0-1 0 0 0,11-3 135 0 0,-13 6-2881 0 0,-8-2-1667 0 0,-11-1 4348 0 0,1 0 0 0 0,-1 0 0 0 0,0 0 0 0 0,0 0 0 0 0,0 0-1 0 0,1 0 1 0 0,-1 0 0 0 0,0 0 0 0 0,0 0 0 0 0,1-1 0 0 0,-1 1 0 0 0,0 0-1 0 0,0 0 1 0 0,0 0 0 0 0,0 0 0 0 0,1 0 0 0 0,-1-1 0 0 0,0 1-1 0 0,0 0 1 0 0,0 0 0 0 0,0 0 0 0 0,0-1 0 0 0,0 1 0 0 0,1 0 0 0 0,-1 0-1 0 0,0 0 1 0 0,0-1 0 0 0,0 1 0 0 0,0 0 0 0 0,0 0 0 0 0,0-1 0 0 0,0 1-1 0 0,0 0 1 0 0,0 0 0 0 0,0-1 0 0 0,0 1 0 0 0,0 0 200 0 0,2-4-5072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4:5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260 624 7706 0 0,'-24'-25'6787'0'0,"20"23"-6279"0"0,1-1-1 0 0,0 0 1 0 0,-1 1-1 0 0,0 0 1 0 0,0 0-1 0 0,-2-1-507 0 0,4 2 36 0 0,0 1-1 0 0,0-1 1 0 0,0 1 0 0 0,0-1-1 0 0,0 1 1 0 0,-1 0-1 0 0,1 0 1 0 0,0 0 0 0 0,0 0-1 0 0,0 0 1 0 0,0 0-1 0 0,0 0 1 0 0,0 1 0 0 0,0-1-1 0 0,0 1 1 0 0,0 0 0 0 0,0-1-1 0 0,0 1 1 0 0,0 0-1 0 0,0 0 1 0 0,1 0 0 0 0,-1 0-1 0 0,0 1 1 0 0,1-1 0 0 0,-1 0-1 0 0,0 1 1 0 0,1-1-1 0 0,0 1 1 0 0,-1-1 0 0 0,0 2-36 0 0,-16 25 4 0 0,0 0 1 0 0,1 2 0 0 0,2 0-1 0 0,2 1 1 0 0,0 0 0 0 0,-5 25-5 0 0,8-26 11 0 0,3 0 1 0 0,0 1 0 0 0,2 0-1 0 0,1 1 1 0 0,1-1 0 0 0,2 1-1 0 0,1-1 1 0 0,3 18-12 0 0,-1-40-13 0 0,-1-1 1 0 0,1 0-1 0 0,0 0 1 0 0,1 0-1 0 0,0-1 0 0 0,0 1 1 0 0,1-1-1 0 0,3 7 13 0 0,-6-12-66 0 0,1 0 0 0 0,-1 0-1 0 0,1 0 1 0 0,-1 1 0 0 0,1-1 0 0 0,0-1-1 0 0,-1 1 1 0 0,1 0 0 0 0,0 0 0 0 0,1-1-1 0 0,-1 1 1 0 0,0-1 0 0 0,0 1 0 0 0,1-1 0 0 0,-1 0-1 0 0,0 0 1 0 0,1 0 0 0 0,-1-1 0 0 0,1 1-1 0 0,0 0 1 0 0,-1-1 0 0 0,1 0 0 0 0,-1 1-1 0 0,1-1 1 0 0,0 0 0 0 0,-1 0 0 0 0,1-1-1 0 0,-1 1 1 0 0,3-1 66 0 0,4-2-286 0 0,0-1-1 0 0,0 0 0 0 0,0-1 0 0 0,-1 1 1 0 0,1-2-1 0 0,-1 1 0 0 0,-1-1 0 0 0,1 0 1 0 0,-1-1-1 0 0,0 0 0 0 0,0 0 1 0 0,-1 0-1 0 0,3-5 287 0 0,7-10-257 0 0,-1-1 0 0 0,-1 0 1 0 0,-1-1-1 0 0,2-8 257 0 0,-6 8 112 0 0,-1-1 0 0 0,-1 0 0 0 0,-1 0 1 0 0,-1-1-1 0 0,0-10-112 0 0,1-2 530 0 0,-1 4 1730 0 0,-1-1-1 0 0,0-19-2259 0 0,5 76 1965 0 0,-2 6-1516 0 0,13 46 562 0 0,0-11-462 0 0,-9-28-379 0 0,1 0 1 0 0,2-1-1 0 0,4 6-170 0 0,3 10 62 0 0,-17-39 3 0 0,0-1 0 0 0,0 0 0 0 0,1 0-1 0 0,1 0 1 0 0,-1 0 0 0 0,1-1 0 0 0,1 0-1 0 0,2 2-64 0 0,-4-8-950 0 0,1-7-6136 0 0,2-13-3842 0 0,-5 2 7273 0 0</inkml:trace>
  <inkml:trace contextRef="#ctx0" brushRef="#br0" timeOffset="734.876">1669 259 14619 0 0,'-19'66'3969'0'0,"-2"5"-3568"0"0,-6 26 814 0 0,-4-1 0 0 0,-16 26-1215 0 0,29-76 48 0 0,-1 10-3914 0 0,19-56 3742 0 0,0 0 0 0 0,0 0 0 0 0,0 1 0 0 0,0-1-1 0 0,0 0 1 0 0,0 0 0 0 0,0 0 0 0 0,0 0 0 0 0,0 1 0 0 0,0-1-1 0 0,0 0 1 0 0,0 0 0 0 0,0 0 0 0 0,0 0 0 0 0,0 1 0 0 0,-1-1 0 0 0,1 0-1 0 0,0 0 1 0 0,0 0 0 0 0,0 0 0 0 0,0 0 0 0 0,0 0 0 0 0,0 0 0 0 0,-1 1-1 0 0,1-1 1 0 0,0 0 0 0 0,0 0 0 0 0,0 0 0 0 0,0 0 0 0 0,-1 0 0 0 0,1 0-1 0 0,0 0 1 0 0,0 0 0 0 0,0 0 0 0 0,0 0 0 0 0,-1 0 0 0 0,1 0 0 0 0,0 0-1 0 0,0 0 1 0 0,0 0 0 0 0,0 0 0 0 0,-1 0 0 0 0,1 0 0 0 0,0 0 0 0 0,0 0-1 0 0,0 0 1 0 0,0 0 0 0 0,-1 0 0 0 0,1 0 0 0 0,0-1 0 0 0,0 1 0 0 0,0 0-1 0 0,0 0 1 0 0,0 0 0 0 0,0 0 0 0 0,-1 0 0 0 0,1 0 0 0 0,0-1-1 0 0,0 1 1 0 0,0 0 0 0 0,0 0 0 0 0,0 0 0 0 0,0 0 0 0 0,0 0 0 0 0,0-1-1 0 0,0 1 1 0 0,0 0 124 0 0,-13-15-5147 0 0,3 2 1019 0 0</inkml:trace>
  <inkml:trace contextRef="#ctx0" brushRef="#br0" timeOffset="1112.451">1338 321 9098 0 0,'29'29'5931'0'0,"17"7"-4099"0"0,1 0-1177 0 0,26 20 230 0 0,-28-17-348 0 0,3-2 0 0 0,1-2-1 0 0,13 5-536 0 0,30 16-7630 0 0,-77-48 1780 0 0,3 1-385 0 0</inkml:trace>
  <inkml:trace contextRef="#ctx0" brushRef="#br0" timeOffset="1113.451">2439 81 6441 0 0,'1'61'6370'0'0,"4"32"-4372"0"0,0 9-793 0 0,10 313 3151 0 0,-12-358-3703 0 0,4 17-653 0 0,5-9-999 0 0,-8-49-1576 0 0,1-1 0 0 0,6 15 2575 0 0,-10-28-1255 0 0,2 4-435 0 0,2-3-5361 0 0,5 0 2261 0 0</inkml:trace>
  <inkml:trace contextRef="#ctx0" brushRef="#br0" timeOffset="1467.795">2498 633 664 0 0,'0'-3'361'0'0,"0"0"0"0"0,0 0 0 0 0,0 0-1 0 0,1 0 1 0 0,-1 0 0 0 0,1 0 0 0 0,0 1 0 0 0,0-1-1 0 0,0 0 1 0 0,0 0 0 0 0,0 0 0 0 0,1 1 0 0 0,-1-1-1 0 0,1 1 1 0 0,-1-1 0 0 0,1 1 0 0 0,0 0 0 0 0,0-1-1 0 0,1 1-360 0 0,1-1 158 0 0,-1 1-1 0 0,1 0 1 0 0,-1-1 0 0 0,1 2-1 0 0,0-1 1 0 0,0 0-1 0 0,0 1 1 0 0,0 0-1 0 0,0-1 1 0 0,0 2-1 0 0,0-1 1 0 0,4 0-158 0 0,1 0 202 0 0,1 1 0 0 0,0 0 1 0 0,0 1-1 0 0,0 0 1 0 0,-1 1-1 0 0,1 0 0 0 0,-1 0 1 0 0,1 1-1 0 0,-1 0 0 0 0,0 1 1 0 0,5 2-203 0 0,-10-4 232 0 0,0 1 0 0 0,0 0 0 0 0,1 0 1 0 0,-2 1-1 0 0,1-1 0 0 0,0 1 0 0 0,-1 0 0 0 0,0 0 1 0 0,0 0-1 0 0,0 0 0 0 0,0 0 0 0 0,-1 1 0 0 0,2 2-232 0 0,2 7 616 0 0,-1 0 0 0 0,-1-1 0 0 0,0 2 0 0 0,-1-1-616 0 0,-2-8 190 0 0,0-1 1 0 0,-1 0-1 0 0,0 0 0 0 0,0 1 0 0 0,0-1 0 0 0,-1 0 0 0 0,0 1 0 0 0,0-1 0 0 0,0 0 0 0 0,0 0 0 0 0,-1 0 0 0 0,0 0 1 0 0,0 0-1 0 0,-2 3-190 0 0,-3 4 431 0 0,0-1 0 0 0,0 0 0 0 0,-1 0 0 0 0,0-1 0 0 0,-4 4-431 0 0,4-7 104 0 0,0 0 0 0 0,-1 0 0 0 0,0-1-1 0 0,0 0 1 0 0,-1-1 0 0 0,1 0 0 0 0,-1 0-1 0 0,0-1 1 0 0,-1 0 0 0 0,1-1 0 0 0,-1 0-1 0 0,1-1 1 0 0,-1 0 0 0 0,0 0 0 0 0,-2-1-104 0 0,-14 3 95 0 0,23-3-419 0 0,-1 0 0 0 0,1-1 0 0 0,-1 1 0 0 0,1-1 0 0 0,-1 0 0 0 0,1 0 0 0 0,-1 0 0 0 0,-3-1 324 0 0,1 1-2675 0 0,7 0 2323 0 0,-1 0 1 0 0,1 0-1 0 0,0 0 1 0 0,0 0-1 0 0,-1 1 1 0 0,1-1-1 0 0,0 0 1 0 0,-1 0-1 0 0,1 0 1 0 0,0 0-1 0 0,-1 0 1 0 0,1 0-1 0 0,0-1 1 0 0,-1 1-1 0 0,1 0 1 0 0,0 0-1 0 0,-1 0 0 0 0,1 0 1 0 0,0 0-1 0 0,-1 0 1 0 0,1-1-1 0 0,0 1 1 0 0,0 0-1 0 0,-1 0 1 0 0,1 0-1 0 0,0-1 1 0 0,0 1-1 0 0,-1 0 1 0 0,1 0-1 0 0,0-1 1 0 0,0 1-1 0 0,0 0 1 0 0,-1 0-1 0 0,1-1 352 0 0,-1-5-6216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42 8 0 0,'-5'-11'57'0'0,"-6"-13"182"0"0,6 17 360 0 0,0 9 585 0 0,-27 14 1679 0 0,22-9-2550 0 0,0 0-1 0 0,1 1 0 0 0,0 1 1 0 0,0 0-1 0 0,1 0 0 0 0,0 0 1 0 0,0 1-1 0 0,1 0 0 0 0,0 1 1 0 0,1 0-1 0 0,1 0 0 0 0,-1 0 1 0 0,2 0-1 0 0,-1 1 0 0 0,-1 11-312 0 0,-1 0 221 0 0,-6 20 186 0 0,2 0 0 0 0,2 1 0 0 0,2 1 0 0 0,-1 32-407 0 0,7-36 226 0 0,2 1 1 0 0,2 0-1 0 0,1-1 1 0 0,3 0-1 0 0,1 0 1 0 0,2-1-1 0 0,4 9-226 0 0,-10-41 139 0 0,0 1-1 0 0,1 0 0 0 0,0-1 0 0 0,0 0 1 0 0,0 0-1 0 0,1-1 0 0 0,0 1 0 0 0,1-1 1 0 0,0-1-1 0 0,0 1 0 0 0,0-1 0 0 0,1 0 1 0 0,0-1-1 0 0,0 0 0 0 0,0 0 0 0 0,1-1 1 0 0,-1 0-1 0 0,1 0 0 0 0,0-1 0 0 0,1 0 1 0 0,1 0-139 0 0,23 8 346 0 0,-26-8-292 0 0,-1 0 0 0 0,1-1 1 0 0,0 0-1 0 0,0 0 1 0 0,0 0-1 0 0,0-1 0 0 0,0 0 1 0 0,0-1-1 0 0,0 0 1 0 0,1 0-1 0 0,2-1-54 0 0,58-7 231 0 0,-68 7-249 0 0,0 1 0 0 0,0 0 0 0 0,-1-1 0 0 0,1 1 0 0 0,0-1 0 0 0,0 0 0 0 0,0 1 0 0 0,-1-1 1 0 0,1 0-1 0 0,0 1 0 0 0,-1-1 0 0 0,1 0 0 0 0,-1 1 0 0 0,1-2 18 0 0,0 1-190 0 0,-1 0 0 0 0,1 1 0 0 0,-1-1 0 0 0,1 0 0 0 0,-1 1-1 0 0,1-1 1 0 0,0 0 0 0 0,-1 1 0 0 0,1-1 0 0 0,0 1 0 0 0,-1-1 0 0 0,1 1 0 0 0,0-1-1 0 0,0 1 1 0 0,0 0 0 0 0,-1-1 0 0 0,1 1 0 0 0,0 0 0 0 0,0 0 0 0 0,0-1 190 0 0,-1 2-108 0 0,0-1 0 0 0,0 0 0 0 0,0 0 0 0 0,0 0 0 0 0,0 0 0 0 0,0 0 0 0 0,1 0 0 0 0,-1 0 1 0 0,0 0-1 0 0,0 0 0 0 0,0 0 0 0 0,0 0 0 0 0,0 0 0 0 0,0 0 0 0 0,0 0 0 0 0,0 0 0 0 0,1 0 0 0 0,-1 0 0 0 0,0 0 0 0 0,0 0 0 0 0,0 0 1 0 0,0 0-1 0 0,0 0 0 0 0,0 0 0 0 0,0 0 0 0 0,0 0 0 0 0,1 0 0 0 0,-1 0 0 0 0,0 0 0 0 0,0 0 0 0 0,0 0 0 0 0,0 0 0 0 0,0 0 0 0 0,0 0 1 0 0,0 0-1 0 0,0 0 0 0 0,0-1 0 0 0,0 1 0 0 0,1 0 0 0 0,-1 0 0 0 0,0 0 0 0 0,0 0 0 0 0,0 0 0 0 0,0 0 0 0 0,0 0 0 0 0,0 0 0 0 0,0 0 1 0 0,0-1-1 0 0,0 1 0 0 0,0 0 0 0 0,0 0 0 0 0,0 0 0 0 0,0 0 0 0 0,0 0 0 0 0,0 0 0 0 0,0 0 0 0 0,0 0 0 0 0,0-1 0 0 0,0 1 1 0 0,0 0-1 0 0,0 0 108 0 0,0-3-2298 0 0,2 1-1908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1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7 259 6273 0 0,'-4'7'6988'0'0,"2"2"-4293"0"0,1-9-2678 0 0,1 0-1 0 0,0 0 1 0 0,0 1 0 0 0,0-1-1 0 0,0 0 1 0 0,0 0-1 0 0,0 1 1 0 0,0-1 0 0 0,0 0-1 0 0,0 0 1 0 0,0 1 0 0 0,0-1-1 0 0,0 0 1 0 0,0 0-1 0 0,0 1 1 0 0,0-1 0 0 0,0 0-1 0 0,0 0 1 0 0,1 0-1 0 0,-1 1 1 0 0,0-1 0 0 0,0 0-1 0 0,0 0 1 0 0,0 0-1 0 0,0 1 1 0 0,0-1 0 0 0,1 0-1 0 0,-1 0 1 0 0,0 0-1 0 0,0 0 1 0 0,0 1 0 0 0,1-1-1 0 0,-1 0 1 0 0,0 0-1 0 0,0 0 1 0 0,0 0 0 0 0,1 0-1 0 0,-1 0 1 0 0,0 0-1 0 0,0 0 1 0 0,1 1 0 0 0,-1-1-1 0 0,0 0 1 0 0,0 0 0 0 0,1 0-1 0 0,-1 0 1 0 0,0 0-1 0 0,0 0 1 0 0,1 0 0 0 0,-1-1-1 0 0,0 1 1 0 0,0 0-1 0 0,0 0 1 0 0,1 0 0 0 0,-1 0-1 0 0,0 0 1 0 0,0 0-1 0 0,1 0 1 0 0,-1 0 0 0 0,0-1-1 0 0,0 1 1 0 0,0 0-1 0 0,1 0 1 0 0,-1 0 0 0 0,0 0-17 0 0,1 0 4 0 0,-1 0 1 0 0,1 0-1 0 0,0 0 0 0 0,0 0 1 0 0,-1 0-1 0 0,1 0 1 0 0,0 1-1 0 0,-1-1 1 0 0,1 0-1 0 0,0 0 1 0 0,0 1-1 0 0,-1-1 0 0 0,1 1 1 0 0,-1-1-1 0 0,1 1 1 0 0,0-1-1 0 0,-1 1 1 0 0,1-1-5 0 0,13 8 117 0 0,11-8-434 0 0,25 0-2771 0 0,-21-7-3449 0 0,-9-8 330 0 0,-17 12 5838 0 0,11-10-338 0 0</inkml:trace>
  <inkml:trace contextRef="#ctx0" brushRef="#br0" timeOffset="330.46">421 57 2433 0 0,'0'-47'10132'0'0,"0"37"-8764"0"0,0 32-1121 0 0,0 9-175 0 0,0 17-105 0 0,3-13-2781 0 0,-3-31 1506 0 0,0 0 0 0 0,0 0-1 0 0,0 0 1 0 0,-1 0 0 0 0,1 0-1 0 0,-2 3 1309 0 0,-1 6-2489 0 0,0 7 1431 0 0</inkml:trace>
  <inkml:trace contextRef="#ctx0" brushRef="#br0" timeOffset="331.46">347 724 5385 0 0,'-7'25'5081'0'0,"7"-3"-3360"0"0,3 9-793 0 0,-6-13-472 0 0,6-2-256 0 0,-6 3-128 0 0,0-13-48 0 0,6 13 112 0 0,-6-7-120 0 0,6 1-200 0 0,-6 2-256 0 0,3-9-408 0 0,0 4-553 0 0,-3-7-1159 0 0,3-6-1641 0 0,-3-4 984 0 0,3 1 2057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 0 0,'4'-3'2'0'0,"-1"0"0"0"0,1 0 0 0 0,0 1 1 0 0,0-1-1 0 0,0 1 0 0 0,0 0 0 0 0,0 0 0 0 0,0 1 0 0 0,0-1 0 0 0,1 1 1 0 0,-1 0-1 0 0,1 0 0 0 0,-1 0 0 0 0,1 1 0 0 0,1-1-2 0 0,12 1 70 0 0,-1 0-1 0 0,1 1 1 0 0,7 2-70 0 0,4 0 295 0 0,-16-2 51 0 0,0 2 0 0 0,-1-1 0 0 0,1 2 0 0 0,-1 0 0 0 0,9 4-346 0 0,-20-7 63 0 0,1 0 0 0 0,-1 1 0 0 0,1-1-1 0 0,-1 1 1 0 0,1 0 0 0 0,-1-1 0 0 0,0 1 0 0 0,0 0 0 0 0,0 0 0 0 0,0 0 0 0 0,0-1 0 0 0,0 1 0 0 0,-1 0 0 0 0,1 1 0 0 0,0-1-1 0 0,-1 0 1 0 0,0 0 0 0 0,1 2-63 0 0,1 40 791 0 0,-4-29-577 0 0,-1 0 1 0 0,-1-1-1 0 0,0 0 0 0 0,-1 0 1 0 0,0 1-215 0 0,-8 22 431 0 0,8-23-236 0 0,-1-1-1 0 0,0-1 1 0 0,-1 3-195 0 0,-1 0 249 0 0,49-43-321 0 0,-29 18 175 0 0,1 0-1 0 0,0 1 0 0 0,0 1 0 0 0,1 0 1 0 0,0 0-1 0 0,0 1 0 0 0,1 1 0 0 0,12-3-102 0 0,-19 6 102 0 0,1 1-1 0 0,0 0 0 0 0,0 0 1 0 0,-1 1-1 0 0,1 0 0 0 0,0 1 1 0 0,0 0-1 0 0,0 0 0 0 0,0 1 1 0 0,0 0-1 0 0,0 1 0 0 0,-1 0 1 0 0,1 0-1 0 0,0 1 0 0 0,-1 0 1 0 0,3 1-102 0 0,-8-1 110 0 0,0-1 1 0 0,0 1 0 0 0,0-1-1 0 0,0 1 1 0 0,-1 0 0 0 0,1 0 0 0 0,-1 1-1 0 0,0-1 1 0 0,0 0 0 0 0,0 1 0 0 0,0-1-1 0 0,0 1 1 0 0,-1 0 0 0 0,0 0-1 0 0,0-1 1 0 0,0 1 0 0 0,0 0 0 0 0,0 0-1 0 0,-1 0 1 0 0,0 1-111 0 0,2 15 776 0 0,-1-1-1 0 0,0 1 1 0 0,-2 7-776 0 0,-2 2 646 0 0,-1 0 1 0 0,-1 0 0 0 0,-1-1 0 0 0,-6 18-647 0 0,0-11 427 0 0,-15 31-427 0 0,2-19-2616 0 0,13-26-1374 0 0,5-4-946 0 0,11 11 190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1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312 100 5569 0 0,'-2'0'476'0'0,"-1"-1"1"0"0,0 1-1 0 0,0 0 0 0 0,1 0 0 0 0,-1 0 1 0 0,0 0-1 0 0,0 0 0 0 0,0 1 0 0 0,1-1 0 0 0,-1 1 1 0 0,0 0-1 0 0,1 0 0 0 0,-1 0 0 0 0,0 0 0 0 0,0 0-476 0 0,0 2 286 0 0,-1-1 0 0 0,0 1 0 0 0,1-1-1 0 0,0 1 1 0 0,0 0 0 0 0,0 0 0 0 0,0 1-1 0 0,0-1 1 0 0,-1 2-286 0 0,-5 10 55 0 0,1 0 0 0 0,0 1 0 0 0,1-1 0 0 0,-4 14-55 0 0,4-9 639 0 0,-83 223 306 0 0,65-173-691 0 0,13-34-156 0 0,-10 17-98 0 0,6-16-766 0 0,6-13-3164 0 0,0-16-4686 0 0,14 10 4576 0 0</inkml:trace>
  <inkml:trace contextRef="#ctx0" brushRef="#br0" timeOffset="376.205">4 138 5809 0 0,'8'-2'4971'0'0,"2"8"-3738"0"0,6 9-1142 0 0,34 44 2319 0 0,12 23-2410 0 0,-24-30 1209 0 0,2-2 0 0 0,20 18-1209 0 0,-43-52-121 0 0,1-1 1 0 0,0-1 0 0 0,1 0-1 0 0,16 8 121 0 0,-24-15-1576 0 0,1-1-1 0 0,0-1 0 0 0,1 0 1 0 0,-1 0-1 0 0,7 0 1577 0 0,7-1-4579 0 0,2-3 599 0 0</inkml:trace>
  <inkml:trace contextRef="#ctx0" brushRef="#br0" timeOffset="377.205">1092 0 3137 0 0,'18'143'8394'0'0,"-9"1"-4951"0"0,-5 143-599 0 0,-4-254-2090 0 0,-2 96 1098 0 0,7-110-1606 0 0,-1-13-507 0 0,-3-9-1436 0 0,-3-12-11423 0 0,0 6 10650 0 0,1-4-644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146 237 152 0 0,'-10'-11'1532'0'0,"-5"-6"3263"0"0,15 17-4691 0 0,0 0 1 0 0,0-1-1 0 0,-1 1 1 0 0,1 0-1 0 0,0 0 0 0 0,0-1 1 0 0,-1 1-1 0 0,1 0 1 0 0,0 0-1 0 0,-1 0 0 0 0,1 0 1 0 0,0-1-1 0 0,-1 1 1 0 0,1 0-1 0 0,0 0 1 0 0,-1 0-1 0 0,1 0 0 0 0,0 0 1 0 0,-1 0-1 0 0,1 0 1 0 0,0 0-1 0 0,-1 0 0 0 0,1 0 1 0 0,0 0-1 0 0,-1 0 1 0 0,1 0-1 0 0,0 0 0 0 0,-1 0 1 0 0,1 1-1 0 0,0-1 1 0 0,-1 0-1 0 0,1 0 0 0 0,0 0 1 0 0,-1 0-1 0 0,1 1 1 0 0,0-1-1 0 0,-1 0 0 0 0,1 0 1 0 0,0 1-1 0 0,0-1 1 0 0,-1 0-105 0 0,-7 14 111 0 0,1 0-1 0 0,0 1 1 0 0,0 0 0 0 0,2 0 0 0 0,0 0 0 0 0,-1 7-111 0 0,-4 13 175 0 0,-28 111 1020 0 0,33-120-893 0 0,1 0-1 0 0,1 1 1 0 0,1-1 0 0 0,1 16-302 0 0,2-29 143 0 0,0 1 0 0 0,1 0 1 0 0,1 0-1 0 0,2 6-143 0 0,-5-17 37 0 0,1 0 0 0 0,0 0 0 0 0,0 0 0 0 0,0 0 0 0 0,0 0 0 0 0,1 0 1 0 0,-1-1-1 0 0,1 1 0 0 0,0 0 0 0 0,0-1 0 0 0,-1 1 0 0 0,2-1 0 0 0,-1 1 0 0 0,0-1 0 0 0,0 0 0 0 0,1 0 1 0 0,-1 0-1 0 0,1-1 0 0 0,0 1 0 0 0,-1 0 0 0 0,2 0-37 0 0,1-3 39 0 0,-1 1 0 0 0,0 0 0 0 0,0-1-1 0 0,0 0 1 0 0,0 0 0 0 0,0 0 0 0 0,0 0 0 0 0,0-1 0 0 0,0 1 0 0 0,0-1 0 0 0,-1 0 0 0 0,1 0-1 0 0,1-2-38 0 0,6-2 67 0 0,4-2-4 0 0,-1 0-1 0 0,-1-1 1 0 0,0 0 0 0 0,0-1-1 0 0,-1-1 1 0 0,3-3-63 0 0,-8 7-21 0 0,0 0-1 0 0,-1 0 1 0 0,0-1 0 0 0,0 0 0 0 0,-1 0 0 0 0,0 0-1 0 0,-1-1 1 0 0,0 1 0 0 0,0-1 0 0 0,-1 0 0 0 0,1-2 21 0 0,1-9-23 0 0,-2-1 0 0 0,0 1 0 0 0,-1-1 0 0 0,0 0 0 0 0,-2 0 0 0 0,-1-6 23 0 0,1 20-20 0 0,-1 1-1 0 0,0 0 1 0 0,0 0 0 0 0,0-1-1 0 0,0 1 1 0 0,-1 0-1 0 0,0 1 1 0 0,-1-1 0 0 0,1 0-1 0 0,-1 0 1 0 0,0 1 0 0 0,-1 0-1 0 0,1 0 1 0 0,-1 0 0 0 0,0 0-1 0 0,0 0 1 0 0,0 1 0 0 0,-1-1-1 0 0,0 1 1 0 0,0 0 0 0 0,0 1-1 0 0,-5-4 21 0 0,-13-2-143 0 0,18 8 122 0 0,0-1 1 0 0,0 0-1 0 0,0 0 0 0 0,0-1 1 0 0,-3-1 20 0 0,8 3 5 0 0,0 1 1 0 0,0 0-1 0 0,-1 0 1 0 0,1-1-1 0 0,0 1 1 0 0,0 0-1 0 0,0 0 1 0 0,-1 0-1 0 0,1-1 1 0 0,0 1-1 0 0,0 0 1 0 0,0 0-1 0 0,-1 0 1 0 0,1 0-1 0 0,0 0 1 0 0,0 0-1 0 0,-1-1 1 0 0,1 1-1 0 0,0 0 1 0 0,0 0-1 0 0,-1 0 1 0 0,1 0-1 0 0,0 0 1 0 0,-1 0-1 0 0,1 0 1 0 0,0 0-1 0 0,0 0 1 0 0,-1 0-1 0 0,1 0 1 0 0,0 0-1 0 0,0 0 1 0 0,-1 1-1 0 0,1-1 1 0 0,0 0-1 0 0,0 0 1 0 0,-1 0-1 0 0,1 0 1 0 0,0 0-1 0 0,0 0 1 0 0,-1 1-1 0 0,1-1 1 0 0,0 0-1 0 0,0 0 1 0 0,0 0-1 0 0,-1 1 1 0 0,1-1-1 0 0,0 0 1 0 0,0 0 0 0 0,0 0-1 0 0,0 1 1 0 0,0-1-6 0 0,0 1 1 0 0,0-1 1 0 0,0 1 0 0 0,0-1-1 0 0,0 1 1 0 0,1-1 0 0 0,-1 0 0 0 0,0 1-1 0 0,1-1 1 0 0,-1 1 0 0 0,0-1 0 0 0,1 0-1 0 0,-1 1 1 0 0,0-1 0 0 0,1 0-1 0 0,-1 1 1 0 0,1-1 0 0 0,-1 0 0 0 0,0 1-1 0 0,1-1 1 0 0,-1 0 0 0 0,1 0 0 0 0,-1 0-1 0 0,1 0 1 0 0,-1 1 0 0 0,1-1-1 0 0,-1 0 1 0 0,1 0 0 0 0,-1 0 0 0 0,1 0-1 0 0,-1 0 1 0 0,1 0 0 0 0,-1 0 0 0 0,1 0-1 0 0,-1 0 1 0 0,1-1-2 0 0,6 1 13 0 0,0-1-1 0 0,0-1 1 0 0,-1 1 0 0 0,1-1-1 0 0,-1 0 1 0 0,3-1-13 0 0,3-2 44 0 0,42-15 81 0 0,2-4-125 0 0,10-4-5 0 0,-32 13-56 0 0,0-1-1 0 0,-1-1 1 0 0,-1-2 0 0 0,1-3 61 0 0,-21 14 21 0 0,2 0-1 0 0,-1 1 1 0 0,12-5-21 0 0,-24 12 3 0 0,-1 0-1 0 0,0 0 0 0 0,1 0 0 0 0,-1 0 1 0 0,1 0-1 0 0,-1 0 0 0 0,0 0 1 0 0,1 0-1 0 0,-1 0 0 0 0,1 1 0 0 0,-1-1 1 0 0,1 0-1 0 0,-1 0 0 0 0,0 0 0 0 0,1 0 1 0 0,-1 1-1 0 0,0-1 0 0 0,1 0 1 0 0,-1 0-1 0 0,0 1 0 0 0,1-1 0 0 0,-1 0 1 0 0,0 0-1 0 0,1 1 0 0 0,-1-1 0 0 0,0 0 1 0 0,0 1-1 0 0,0-1 0 0 0,1 0 1 0 0,-1 1-1 0 0,0-1 0 0 0,0 1 0 0 0,0-1 1 0 0,0 0-1 0 0,1 1 0 0 0,-1-1 0 0 0,0 1 1 0 0,0-1-1 0 0,0 1 0 0 0,0-1-2 0 0,4 31 119 0 0,-4 38 21 0 0,0-69-140 0 0,-6 160 2967 0 0,12 94-2967 0 0,-6-223 234 0 0,2 16-199 0 0,-1-46-173 0 0,0 0 0 0 0,0-1-1 0 0,-1 1 1 0 0,2 0-1 0 0,-1 0 1 0 0,0 0 0 0 0,0 0-1 0 0,0-1 1 0 0,0 1-1 0 0,0-1 1 0 0,1 1-1 0 0,-1-1 1 0 0,0 1 0 0 0,0-1-1 0 0,1 0 1 0 0,-1 1-1 0 0,0-1 1 0 0,1 0 0 0 0,-1 0-1 0 0,0 0 1 0 0,1 0-1 0 0,-1 0 139 0 0,1 0-382 0 0,-1 0 1 0 0,0 0-1 0 0,0 0 0 0 0,0 0 0 0 0,0 0 0 0 0,1 0 1 0 0,-1 0-1 0 0,0 0 0 0 0,0 0 0 0 0,0-1 0 0 0,0 1 1 0 0,0 0-1 0 0,0-1 0 0 0,0 1 0 0 0,1-1 0 0 0,-1 1 0 0 0,0-1 1 0 0,-1 0-1 0 0,1 1 0 0 0,0-1 0 0 0,0 0 0 0 0,0 0 1 0 0,0 0-1 0 0,0 1 0 0 0,-1-1 0 0 0,1 0 0 0 0,0 0 1 0 0,-1 0-1 0 0,1-1 382 0 0,4-23-3829 0 0,6 4 2562 0 0</inkml:trace>
  <inkml:trace contextRef="#ctx0" brushRef="#br0" timeOffset="388.682">944 0 5129 0 0,'3'4'978'0'0,"0"-1"0"0"0,0 0-1 0 0,-1 1 1 0 0,1-1 0 0 0,-1 1-1 0 0,0 0 1 0 0,0 0 0 0 0,0 1-978 0 0,0 1 648 0 0,1 1 0 0 0,-2 0 0 0 0,1 0 0 0 0,0 6-648 0 0,-1 8-42 0 0,0 0 0 0 0,-1 1-1 0 0,-2 0 43 0 0,1 2 1068 0 0,-2 76 333 0 0,-11 166 524 0 0,18-249-3245 0 0,0-1-2569 0 0,-4-15 3605 0 0,0-1-1 0 0,1 0 0 0 0,-1 1 0 0 0,0-1 0 0 0,0 0 1 0 0,0 0-1 0 0,0 1 0 0 0,0-1 0 0 0,0 0 0 0 0,0 1 1 0 0,0-1-1 0 0,0 0 0 0 0,0 1 0 0 0,0-1 0 0 0,-1 0 1 0 0,1 1-1 0 0,0-1 0 0 0,0 0 0 0 0,0 0 0 0 0,0 1 1 0 0,0-1-1 0 0,0 0 0 0 0,-1 0 0 0 0,1 1 0 0 0,0-1 1 0 0,0 0-1 0 0,0 0 0 0 0,-1 1 0 0 0,1-1 0 0 0,0 0 285 0 0,-4 1-5929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8362 0 0,'-12'12'7954'0'0,"5"6"-4229"0"0,2 22-3123 0 0,1-10-211 0 0,-18 98 547 0 0,5 1 1 0 0,4 32-939 0 0,3-37 258 0 0,3-42-32 0 0,3-1 0 0 0,5 1-1 0 0,9 80-225 0 0,-8-152-226 0 0,-1 1-1 0 0,2-1 0 0 0,2 8 227 0 0,7 4-2298 0 0,-11-22 1924 0 0,0 1 1 0 0,-1 0-1 0 0,1 0 0 0 0,0-1 0 0 0,0 1 1 0 0,0 0-1 0 0,0-1 0 0 0,0 1 0 0 0,0-1 1 0 0,0 1-1 0 0,0-1 0 0 0,0 0 0 0 0,0 1 0 0 0,0-1 1 0 0,0 0-1 0 0,0 0 0 0 0,0 0 0 0 0,1 1 374 0 0,8-8-6718 0 0,3-10-288 0 0</inkml:trace>
  <inkml:trace contextRef="#ctx0" brushRef="#br0" timeOffset="342.562">436 205 7506 0 0,'1'11'1072'0'0,"1"1"-1"0"0,0 0 1 0 0,0-1 0 0 0,1 1 0 0 0,1-1 0 0 0,0 2-1072 0 0,1 2 640 0 0,0 0 0 0 0,1 14-640 0 0,-2 14 1008 0 0,3 27 470 0 0,-6-65-1434 0 0,0-1 1 0 0,1 1 0 0 0,-1 0 0 0 0,1-1-1 0 0,-1 0 1 0 0,1 1 0 0 0,1-1 0 0 0,-1 0 0 0 0,1 0-1 0 0,-1 0 1 0 0,1 0 0 0 0,1 0-45 0 0,21 12 180 0 0,0-1-88 0 0,-15-5 10 0 0,-1 0 0 0 0,0 0 0 0 0,0 1 0 0 0,-1 1 0 0 0,-1-1 0 0 0,1 1 0 0 0,-2 1 0 0 0,0-1 0 0 0,-1 1 0 0 0,0 0 0 0 0,0 3-102 0 0,0 1 292 0 0,-1 0 0 0 0,-1 0 0 0 0,0 0-1 0 0,-1 0 1 0 0,-1 1 0 0 0,-1-1 0 0 0,-1 1 0 0 0,-1 11-292 0 0,0-17 261 0 0,0 0 1 0 0,-1 0-1 0 0,0 0 0 0 0,-1 0 1 0 0,0-1-1 0 0,-1 1 1 0 0,-1 0-262 0 0,3-5 112 0 0,-1-1 0 0 0,0 0 0 0 0,0 0 0 0 0,-1 0 0 0 0,1-1 0 0 0,-1 0 0 0 0,0 0 1 0 0,-1 0-1 0 0,1 0 0 0 0,-1-1 0 0 0,0 0 0 0 0,-5 2-112 0 0,7-3 5 0 0,0-1 1 0 0,0 0-1 0 0,-1 0 0 0 0,0 0 1 0 0,1 0-1 0 0,-1-1 0 0 0,0 0 1 0 0,1 0-1 0 0,-1 0 0 0 0,0 0 1 0 0,-5-1-6 0 0,5-1-218 0 0,1 0-1 0 0,-1 0 1 0 0,1 0 0 0 0,0-1-1 0 0,-1 1 1 0 0,1-1 0 0 0,0 0 0 0 0,0 0-1 0 0,0-1 1 0 0,0 1 0 0 0,0-1-1 0 0,-3-3 219 0 0,-2-2-1702 0 0,1 1-1 0 0,0-2 1 0 0,0 1-1 0 0,1-1 1 0 0,0 0-1 0 0,1 0 1 0 0,0-1-1 0 0,0 0 1703 0 0,-20-35-8107 0 0</inkml:trace>
  <inkml:trace contextRef="#ctx0" brushRef="#br0" timeOffset="696.459">312 151 10010 0 0,'11'8'1238'0'0,"1"-1"-1"0"0,-1 0 1 0 0,2-1-1 0 0,-1 0 1 0 0,1 0-1 0 0,11 2-1237 0 0,-2-2 548 0 0,-1-1-1 0 0,1-1 1 0 0,0-1-1 0 0,0-1-547 0 0,38 0 290 0 0,0-3 1 0 0,39-6-291 0 0,-97 7 45 0 0,36-1-452 0 0,14-2-3181 0 0,-20-6-6976 0 0,-16 5 4960 0 0</inkml:trace>
  <inkml:trace contextRef="#ctx0" brushRef="#br0" timeOffset="1060.899">45 1355 2833 0 0,'3'0'592'0'0,"0"0"-1"0"0,0-1 1 0 0,0 1 0 0 0,-1 0 0 0 0,1 1 0 0 0,0-1 0 0 0,0 0 0 0 0,0 1 0 0 0,-1-1 0 0 0,1 1 0 0 0,0 0 0 0 0,2 1-592 0 0,0 1 467 0 0,0-1 0 0 0,-1 1 1 0 0,1 0-1 0 0,0 0 1 0 0,-1 1-1 0 0,4 3-467 0 0,-2-1 273 0 0,-1 0 0 0 0,0 0-1 0 0,0 0 1 0 0,0 1-1 0 0,0 0 1 0 0,-1 0 0 0 0,0 0-1 0 0,-1 0 1 0 0,2 5-273 0 0,-1 4 368 0 0,0 0 1 0 0,-1 0-1 0 0,-1 0 1 0 0,-1 0-1 0 0,0 1 0 0 0,-1-1 1 0 0,-1 0-1 0 0,0 3-368 0 0,-3 11 349 0 0,0-1 0 0 0,-2 0-1 0 0,-1 0 1 0 0,-3 2-349 0 0,0 0 205 0 0,-2-2 0 0 0,-1 0-1 0 0,-2 0 1 0 0,0-1 0 0 0,-2-1-1 0 0,-18 22-204 0 0,32-45-4 0 0,2-3 1 0 0,0 1 1 0 0,0 0-1 0 0,0-1 1 0 0,-1 1-1 0 0,1-1 1 0 0,-1 1-1 0 0,1-1 0 0 0,-1 0 1 0 0,1 0-1 0 0,-1 1 1 0 0,0-1-1 0 0,0 0 1 0 0,1-1-1 0 0,-1 1 1 0 0,-2 1 2 0 0,4-3-19 0 0,0 1 0 0 0,0 0 0 0 0,-1 0 0 0 0,1 0 0 0 0,0 0 0 0 0,0-1 0 0 0,0 1 0 0 0,0 0 0 0 0,-1 0 0 0 0,1-1 0 0 0,0 1 0 0 0,0 0 0 0 0,0 0 0 0 0,0 0 0 0 0,0-1 0 0 0,0 1 0 0 0,0 0 0 0 0,-1 0 0 0 0,1-1 0 0 0,0 1 0 0 0,0 0 0 0 0,0-1 0 0 0,0 1 0 0 0,0 0 0 0 0,0 0 0 0 0,0-1 0 0 0,0 1 0 0 0,1 0 0 0 0,-1 0 0 0 0,0-1 0 0 0,0 1 0 0 0,0 0 0 0 0,0 0 1 0 0,0-1-1 0 0,0 1 0 0 0,0 0 0 0 0,1 0 0 0 0,-1-1 0 0 0,0 1 0 0 0,0 0 0 0 0,0 0 0 0 0,1 0 19 0 0,5-14-782 0 0,14-14-234 0 0,0 1 1 0 0,2 1-1 0 0,0 0 0 0 0,4 0 1016 0 0,-15 15-103 0 0,0 1 0 0 0,1 1 0 0 0,0 0 0 0 0,1 0-1 0 0,0 1 1 0 0,0 1 0 0 0,1 0 0 0 0,-1 1 0 0 0,2 1-1 0 0,5-2 104 0 0,-16 6 50 0 0,1 0 0 0 0,-1 0-1 0 0,1 0 1 0 0,-1 1 0 0 0,1 0-1 0 0,-1 0 1 0 0,1 0 0 0 0,-1 0-1 0 0,1 1 1 0 0,-1 0 0 0 0,1 0-1 0 0,-1 0 1 0 0,1 0-1 0 0,-1 1 1 0 0,0 0 0 0 0,0 0-1 0 0,0 0 1 0 0,0 0 0 0 0,0 0-1 0 0,0 1 1 0 0,-1 0 0 0 0,3 2-50 0 0,0 0 226 0 0,-1 1 1 0 0,-1 0 0 0 0,1 0 0 0 0,-1 0-1 0 0,0 0 1 0 0,0 1 0 0 0,-1 0-1 0 0,1 0 1 0 0,-2 0 0 0 0,1 0-1 0 0,-1 0 1 0 0,0 0 0 0 0,0 2-227 0 0,3 23 482 0 0,-2-1 0 0 0,-2 0 1 0 0,0 1-1 0 0,-2-1 0 0 0,-5 25-482 0 0,3-30-23 0 0,-2 0 0 0 0,-1 0 0 0 0,-2 0 0 0 0,-6 16 23 0 0,11-23-2109 0 0,4-16-1750 0 0,-1-1-3857 0 0,2-5 1353 0 0</inkml:trace>
  <inkml:trace contextRef="#ctx0" brushRef="#br0" timeOffset="1427.091">621 1440 4017 0 0,'7'-3'1179'0'0,"0"0"0"0"0,0 0 1 0 0,1 1-1 0 0,0-1 0 0 0,-1 2 0 0 0,1-1 0 0 0,0 1 1 0 0,7 0-1180 0 0,-12 1 112 0 0,0 0 1 0 0,0 1-1 0 0,-1 0 1 0 0,1-1-1 0 0,0 1 1 0 0,0 0 0 0 0,0 0-1 0 0,-1 1 1 0 0,1-1-1 0 0,0 0 1 0 0,-1 1-1 0 0,1 0 1 0 0,-1 0 0 0 0,0 0-1 0 0,0 0 1 0 0,1 0-1 0 0,-1 0 1 0 0,0 0-1 0 0,-1 0 1 0 0,1 1 0 0 0,0-1-1 0 0,-1 1 1 0 0,1 0-1 0 0,-1-1 1 0 0,0 2-113 0 0,7 12 360 0 0,-1 1 1 0 0,-1 1 0 0 0,-1-1 0 0 0,0 1-1 0 0,-2-1 1 0 0,0 1 0 0 0,0 1-1 0 0,-2-1 1 0 0,0 0 0 0 0,-2 0-1 0 0,1 0 1 0 0,-2 1-361 0 0,0-1 69 0 0,-1 0 1 0 0,-1-1-1 0 0,-1 1 1 0 0,0-1-1 0 0,-1 0 0 0 0,-1 0 1 0 0,0-1-1 0 0,-1 1 1 0 0,-1-2-1 0 0,-1 1 1 0 0,0-1-1 0 0,-2 0-69 0 0,11-13-102 0 0,-1-1 0 0 0,1 1 0 0 0,-1-1 0 0 0,1 1 0 0 0,-1-1 0 0 0,1 0 0 0 0,-1 1 0 0 0,0-1 0 0 0,0 0 0 0 0,0 0 0 0 0,0-1 0 0 0,0 1 102 0 0,1 0-39 0 0,1-1 0 0 0,0 0 0 0 0,0 0 0 0 0,0 0 0 0 0,-1 0 0 0 0,1 0 0 0 0,0 0 0 0 0,0 0 0 0 0,0 0 0 0 0,0 0 0 0 0,-1 0 0 0 0,1 0 0 0 0,0 0 0 0 0,0 0 1 0 0,0 0-1 0 0,-1 0 0 0 0,1-1 0 0 0,0 1 0 0 0,0 0 0 0 0,0 0 0 0 0,-1 0 0 0 0,1 0 0 0 0,0 0 0 0 0,0 0 0 0 0,0 0 0 0 0,0 0 0 0 0,0-1 0 0 0,-1 1 0 0 0,1 0 1 0 0,0 0-1 0 0,0 0 0 0 0,0 0 0 0 0,0-1 0 0 0,0 1 0 0 0,0 0 0 0 0,0 0 0 0 0,0 0 0 0 0,0-1 39 0 0,3-14-1594 0 0,11-12-573 0 0,1 0 0 0 0,4-3 2167 0 0,8-15-690 0 0,-20 33 981 0 0,-1 1 1 0 0,2 0-1 0 0,0 0 0 0 0,0 1 1 0 0,1 0-1 0 0,0 0 0 0 0,7-5-291 0 0,-14 13 158 0 0,1 0 0 0 0,-1 0 0 0 0,1 1 0 0 0,0-1-1 0 0,-1 0 1 0 0,1 1 0 0 0,0 0 0 0 0,0 0 0 0 0,0-1 0 0 0,0 2-1 0 0,0-1 1 0 0,0 0 0 0 0,0 1 0 0 0,0-1 0 0 0,1 1 0 0 0,-1 0-1 0 0,0 0 1 0 0,0 0 0 0 0,0 0 0 0 0,0 1 0 0 0,0-1 0 0 0,0 1-1 0 0,0 0 1 0 0,0 0 0 0 0,0 0 0 0 0,0 0 0 0 0,0 1 0 0 0,0-1-1 0 0,0 1 1 0 0,-1-1 0 0 0,1 1 0 0 0,-1 0 0 0 0,1 0-1 0 0,1 2-156 0 0,3 3 237 0 0,-1-1 0 0 0,0 1 0 0 0,0 0 0 0 0,-1 0 0 0 0,0 1 0 0 0,0-1 0 0 0,0 1 0 0 0,-1 0 0 0 0,0 1 0 0 0,-1-1 0 0 0,0 1 0 0 0,0-1 0 0 0,-1 1 0 0 0,0 0 0 0 0,0 7-238 0 0,-1-7 192 0 0,0 13-69 0 0,0-1 1 0 0,-1 0 0 0 0,-1 0-1 0 0,0 0 1 0 0,-2 1 0 0 0,-1-2-1 0 0,-3 10-123 0 0,6-28-212 0 0,0 0-1 0 0,0 1 1 0 0,1-1-1 0 0,-1 1 1 0 0,0 0-1 0 0,1-1 1 0 0,0 1 0 0 0,-1-1-1 0 0,1 1 1 0 0,0 0-1 0 0,1-1 1 0 0,-1 1-1 0 0,1 2 213 0 0,-1-5-135 0 0,0 0 0 0 0,0 0 0 0 0,0 0-1 0 0,0 0 1 0 0,0 1 0 0 0,0-1 0 0 0,1 0 0 0 0,-1 0 0 0 0,0 0-1 0 0,0 0 1 0 0,0 0 0 0 0,0 1 0 0 0,0-1 0 0 0,0 0-1 0 0,0 0 1 0 0,0 0 0 0 0,0 0 0 0 0,0 1 0 0 0,0-1 0 0 0,0 0-1 0 0,0 0 1 0 0,0 0 0 0 0,0 1 0 0 0,0-1 0 0 0,0 0-1 0 0,0 0 1 0 0,0 0 0 0 0,0 0 0 0 0,0 0 0 0 0,0 1-1 0 0,0-1 1 0 0,0 0 0 0 0,0 0 0 0 0,0 0 0 0 0,-1 0 0 0 0,1 1-1 0 0,0-1 1 0 0,0 0 0 0 0,0 0 0 0 0,0 0 0 0 0,0 0-1 0 0,0 0 1 0 0,-1 0 0 0 0,1 0 0 0 0,0 0 0 0 0,0 1 0 0 0,0-1-1 0 0,0 0 1 0 0,0 0 0 0 0,-1 0 0 0 0,1 0 0 0 0,0 0-1 0 0,0 0 1 0 0,0 0 135 0 0,-3 0-4154 0 0,0 5-4703 0 0</inkml:trace>
  <inkml:trace contextRef="#ctx0" brushRef="#br0" timeOffset="1909.25">278 2636 3297 0 0,'1'-6'750'0'0,"4"-21"2320"0"0,1-1-1 0 0,1 0-3069 0 0,-5 22 274 0 0,0 0-1 0 0,0 0 0 0 0,1 1 1 0 0,-1-1-1 0 0,1 0 1 0 0,0 1-1 0 0,1 0 0 0 0,-1 0 1 0 0,1 0-1 0 0,0 0 0 0 0,4-3-273 0 0,-6 6 41 0 0,0 1-1 0 0,0 0 1 0 0,0 0-1 0 0,0 0 1 0 0,0 0-1 0 0,0 0 0 0 0,0 0 1 0 0,0 0-1 0 0,1 0 1 0 0,-1 1-1 0 0,0-1 0 0 0,0 1 1 0 0,1 0-1 0 0,-1 0 1 0 0,0 0-1 0 0,1 0 0 0 0,-1 0 1 0 0,0 0-1 0 0,0 1 1 0 0,1-1-1 0 0,-1 1 0 0 0,0-1 1 0 0,0 1-1 0 0,0 0 1 0 0,1 0-1 0 0,-1 0 0 0 0,0 0 1 0 0,0 0-1 0 0,-1 0 1 0 0,2 1-41 0 0,1 1 93 0 0,0 1 0 0 0,0-1 0 0 0,0 1 1 0 0,0 0-1 0 0,0 0 0 0 0,-1 0 0 0 0,0 0 1 0 0,0 1-1 0 0,0-1 0 0 0,0 1 0 0 0,-1 0 1 0 0,1 0-94 0 0,1 9 362 0 0,1 0 0 0 0,-2 0 0 0 0,0 1 0 0 0,-1-1 0 0 0,0 1 0 0 0,-1 8-362 0 0,0 11 688 0 0,-3 0 0 0 0,-1 10-688 0 0,-4 3 255 0 0,-1 0-1 0 0,-3 0 0 0 0,-2-1 1 0 0,-1-1-1 0 0,-3 0 0 0 0,-2-1 1 0 0,-8 13-255 0 0,13-31 61 0 0,-2 0 0 0 0,-5 7-61 0 0,13-23-147 0 0,0 1-1 0 0,-1-1 1 0 0,0 0 0 0 0,0-1 0 0 0,-1 0-1 0 0,-3 2 148 0 0,13-11-31 0 0,0 0 0 0 0,0 0 0 0 0,0 0 0 0 0,0 0-1 0 0,0 0 1 0 0,-1 0 0 0 0,1 0 0 0 0,0 0 0 0 0,0 1 0 0 0,0-1-1 0 0,0 0 1 0 0,0 0 0 0 0,0 0 0 0 0,0 0 0 0 0,0 0 0 0 0,-1 0-1 0 0,1 0 1 0 0,0 0 0 0 0,0 0 0 0 0,0 0 0 0 0,0 0 0 0 0,0 0-1 0 0,0 0 1 0 0,0 0 0 0 0,-1 0 0 0 0,1 0 0 0 0,0 0 0 0 0,0 0-1 0 0,0 0 1 0 0,0 0 0 0 0,0 0 0 0 0,0 0 0 0 0,-1 0 0 0 0,1 0-1 0 0,0 0 1 0 0,0 0 0 0 0,0 0 0 0 0,0 0 0 0 0,0 0 0 0 0,0 0-1 0 0,0-1 1 0 0,0 1 0 0 0,-1 0 0 0 0,1 0 0 0 0,0 0 0 0 0,0 0-1 0 0,0 0 1 0 0,0 0 0 0 0,0 0 0 0 0,0 0 0 0 0,0 0 0 0 0,0-1-1 0 0,0 1 1 0 0,0 0 0 0 0,0 0 0 0 0,0 0 31 0 0,1-11-979 0 0,5-10-132 0 0,8-14-307 0 0,2 1 0 0 0,1 1 1 0 0,2 0-1 0 0,13-16 1418 0 0,-17 27-209 0 0,2 1 1 0 0,1 0 0 0 0,0 2-1 0 0,2 0 1 0 0,0 1-1 0 0,16-10 209 0 0,-32 25 82 0 0,0 0 0 0 0,1 0 0 0 0,0 0 0 0 0,-1 1 0 0 0,1-1 0 0 0,0 1 0 0 0,0 0 0 0 0,0 1 0 0 0,1-1 0 0 0,-1 1 0 0 0,0 0 0 0 0,0 1 0 0 0,4-1-82 0 0,-6 1 117 0 0,0 0 1 0 0,0 1 0 0 0,0 0-1 0 0,0-1 1 0 0,0 1 0 0 0,0 0-1 0 0,0 0 1 0 0,0 1 0 0 0,-1-1-1 0 0,1 1 1 0 0,0-1 0 0 0,-1 1-1 0 0,1 0 1 0 0,-1 0 0 0 0,0 0-1 0 0,0 0 1 0 0,1 0 0 0 0,-1 1-1 0 0,-1-1 1 0 0,1 0-1 0 0,0 1 1 0 0,-1 0 0 0 0,2 2-118 0 0,4 10 580 0 0,0 0 0 0 0,-1 1-1 0 0,0 0 1 0 0,-2 1 0 0 0,0-1 0 0 0,-1 1 0 0 0,0 0 0 0 0,-1 0 0 0 0,-1 0 0 0 0,-1 4-580 0 0,-1 22 590 0 0,-2 1 1 0 0,-2 0 0 0 0,-5 17-591 0 0,0-18-266 0 0,-1 1 1 0 0,-3-1 0 0 0,-2-1 265 0 0,14-30-1697 0 0,-1 3-896 0 0,3-15 2418 0 0,0 0-1 0 0,0 1 1 0 0,0-1 0 0 0,0 0 0 0 0,0 0-1 0 0,0 0 1 0 0,0 1 0 0 0,0-1-1 0 0,0 0 1 0 0,0 0 0 0 0,-1 0 0 0 0,1 1-1 0 0,0-1 1 0 0,0 0 0 0 0,0 0-1 0 0,0 0 1 0 0,0 0 0 0 0,-1 0 0 0 0,1 1-1 0 0,0-1 1 0 0,0 0 0 0 0,0 0-1 0 0,-1 0 1 0 0,1 0 0 0 0,0 0 0 0 0,0 0-1 0 0,0 0 1 0 0,-1 0 0 0 0,1 0-1 0 0,0 0 1 0 0,0 0 0 0 0,-1 0 0 0 0,1 0-1 0 0,0 0 1 0 0,0 0 0 0 0,0 0 0 0 0,-1 0-1 0 0,1 0 1 0 0,0 0 0 0 0,0 0-1 0 0,0 0 1 0 0,-1 0 0 0 0,1 0 0 0 0,0 0-1 0 0,0 0 176 0 0,-4-5-7144 0 0</inkml:trace>
  <inkml:trace contextRef="#ctx0" brushRef="#br0" timeOffset="2297.853">765 2670 5857 0 0,'21'0'1280'0'0,"2"-1"-376"0"0,0 2 1 0 0,0 0-1 0 0,13 4-904 0 0,-31-4 94 0 0,0 0 0 0 0,0 0-1 0 0,0 0 1 0 0,0 1 0 0 0,0-1-1 0 0,0 1 1 0 0,-1 1 0 0 0,1-1 0 0 0,-1 1-1 0 0,1-1 1 0 0,-1 1 0 0 0,0 1 0 0 0,0-1-1 0 0,-1 0 1 0 0,1 1 0 0 0,0 0-1 0 0,-1 0 1 0 0,1 1-94 0 0,4 10 629 0 0,-1-1-1 0 0,-1 1 1 0 0,0 0 0 0 0,-1 1 0 0 0,0-1-1 0 0,0 6-628 0 0,1 10 1793 0 0,-1 1 0 0 0,0 22-1793 0 0,-4-18 969 0 0,0 1 0 0 0,-3-1 1 0 0,-5 35-970 0 0,4-54 171 0 0,0 1 0 0 0,-2 0 0 0 0,0-1 0 0 0,-1 0-1 0 0,0 0 1 0 0,-1-1 0 0 0,-2 0 0 0 0,-8 14-171 0 0,7-17-118 0 0,15-29-949 0 0,0 2 401 0 0,9-29-1244 0 0,3 1 0 0 0,2 1 1 0 0,1 0 1909 0 0,-7 19-161 0 0,-1 1 0 0 0,2 0 1 0 0,1 1-1 0 0,1 1 0 0 0,0 0 1 0 0,5-2 160 0 0,-17 17 247 0 0,0 1 0 0 0,1-1 1 0 0,-1 1-1 0 0,1 0 1 0 0,0 1-1 0 0,0-1 0 0 0,0 1 1 0 0,0 0-1 0 0,0 0 0 0 0,0 0 1 0 0,0 1-1 0 0,4-1-247 0 0,-6 1 150 0 0,0 1 1 0 0,0 0-1 0 0,0 0 0 0 0,0 0 0 0 0,0 0 1 0 0,0 0-1 0 0,-1 1 0 0 0,1-1 0 0 0,0 1 1 0 0,0 0-1 0 0,0 0 0 0 0,0 0 1 0 0,-1 0-1 0 0,1 0 0 0 0,0 0 0 0 0,-1 1 1 0 0,1-1-1 0 0,-1 1 0 0 0,0 0 0 0 0,1 0 1 0 0,-1 0-1 0 0,0 0 0 0 0,0 0 1 0 0,0 1-151 0 0,6 9 269 0 0,0 0 0 0 0,0 0 1 0 0,-2 1-1 0 0,1 0 1 0 0,-2 0-1 0 0,0 0 1 0 0,0 1-1 0 0,-1 0 1 0 0,-1 0-1 0 0,0 0 1 0 0,-1 0-1 0 0,0 11-269 0 0,-1 18 206 0 0,-2 1-1 0 0,-1-1 1 0 0,-6 26-206 0 0,7-65-31 0 0,-7 42-94 0 0,7-44 60 0 0,1 1 1 0 0,-1-1-1 0 0,1 0 0 0 0,-1 0 0 0 0,0 0 1 0 0,0 0-1 0 0,0 0 0 0 0,-1 0 0 0 0,1 0 1 0 0,0 0-1 0 0,-1 0 0 0 0,1-1 0 0 0,-1 1 1 0 0,1 0-1 0 0,-1-1 0 0 0,0 0 0 0 0,0 1 65 0 0,1-2-160 0 0,1 0 0 0 0,-1 1 0 0 0,0-1 0 0 0,1 0 0 0 0,-1 0 0 0 0,0 0 0 0 0,0 0 0 0 0,1 0 0 0 0,-1 0-1 0 0,0-1 1 0 0,1 1 0 0 0,-1 0 0 0 0,0 0 0 0 0,1 0 0 0 0,-1-1 0 0 0,1 1 0 0 0,-1 0 0 0 0,0 0 0 0 0,1-1-1 0 0,-1 1 1 0 0,1-1 0 0 0,-1 1 0 0 0,1-1 0 0 0,-1 1 0 0 0,1-1 0 0 0,-1 1 0 0 0,1-1 0 0 0,-1 1 0 0 0,1-1 0 0 0,0 1-1 0 0,-1-1 1 0 0,1 0 0 0 0,0 1 0 0 0,0-1 160 0 0,-14-27-7392 0 0,11 19 5300 0 0,-12-27-6079 0 0</inkml:trace>
  <inkml:trace contextRef="#ctx0" brushRef="#br0" timeOffset="2980.477">1607 593 6529 0 0,'11'15'3907'0'0,"-8"-10"-3419"0"0,1-1 0 0 0,-1 0 0 0 0,0 0 0 0 0,1 0 0 0 0,0 0 0 0 0,1 0-488 0 0,-2-2 17 0 0,-1-1-1 0 0,0 0 0 0 0,1 0 1 0 0,-1 0-1 0 0,1 0 0 0 0,-1 0 1 0 0,1 0-1 0 0,0-1 0 0 0,-1 1 1 0 0,1-1-1 0 0,-1 1 0 0 0,1-1 1 0 0,0 0-1 0 0,0 0 1 0 0,-1-1-17 0 0,46-1 158 0 0,0-2 0 0 0,-1-2 1 0 0,0-2-1 0 0,44-14-158 0 0,-79 18 170 0 0,0 0-1 0 0,1 1 1 0 0,-1 0 0 0 0,1 1-1 0 0,-1 1 1 0 0,1 0 0 0 0,0 0-1 0 0,0 1 1 0 0,8 2-170 0 0,-20-2 30 0 0,0 0 1 0 0,0 1-1 0 0,0-1 0 0 0,0 1 1 0 0,0-1-1 0 0,0 1 1 0 0,0-1-1 0 0,0 1 0 0 0,0-1 1 0 0,-1 1-1 0 0,1 0 0 0 0,0 0 1 0 0,0-1-1 0 0,-1 1 0 0 0,1 0 1 0 0,0 0-1 0 0,-1 0 1 0 0,1 0-1 0 0,-1 0 0 0 0,1 0 1 0 0,-1 0-1 0 0,1 0 0 0 0,-1 0 1 0 0,0 0-1 0 0,0 0 0 0 0,1 0-30 0 0,3 32 215 0 0,-3-19-21 0 0,4 43 1714 0 0,-1 33-1908 0 0,-1-3 646 0 0,6 54 275 0 0,11 142 375 0 0,-5-124-993 0 0,1 9 531 0 0,16 54-834 0 0,7 20-123 0 0,-14-78 346 0 0,15 109-236 0 0,-33-195 122 0 0,-3 0 0 0 0,-4 42-109 0 0,0-113 37 0 0,0 1 1 0 0,-1-1-1 0 0,1 1 1 0 0,-2-1-1 0 0,1 1 0 0 0,-1-1 1 0 0,0 0-1 0 0,-1 0 1 0 0,0 0-1 0 0,0 0 1 0 0,0 0-1 0 0,-1 0 0 0 0,0-1 1 0 0,0 0-1 0 0,-1 0 1 0 0,1 0-1 0 0,-1 0 0 0 0,-2 1-37 0 0,3-3 80 0 0,1 0 0 0 0,-1-1 0 0 0,0 1 0 0 0,0-1 1 0 0,-1 0-1 0 0,1 0 0 0 0,-1 0 0 0 0,1-1 0 0 0,-1 0 0 0 0,0 1 0 0 0,0-2 0 0 0,0 1 0 0 0,0-1 0 0 0,0 1 0 0 0,0-1 0 0 0,0-1 0 0 0,0 1 0 0 0,-1-1 0 0 0,1 0 0 0 0,0 0 0 0 0,-4-1-80 0 0,-38-5 274 0 0,21 2-290 0 0,0 1-1 0 0,0 1 0 0 0,-17 2 17 0 0,-4 7-2196 0 0,16 1-7325 0 0,10-4-1744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1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2272 0 0,'-4'13'1630'0'0,"1"1"0"0"0,0 0-1 0 0,1 0 1 0 0,0 3-1630 0 0,0 21 791 0 0,3 35-791 0 0,-1 21 409 0 0,-2-14 259 0 0,5 16-668 0 0,-1-23 859 0 0,-5 41-859 0 0,3-109-88 0 0,0 0-1 0 0,0 0 1 0 0,0-1-1 0 0,0 1 1 0 0,1 0-1 0 0,0 0 1 0 0,0-1-1 0 0,1 3 89 0 0,11 17-5872 0 0,-13-24 5754 0 0,1 0 0 0 0,-1 0 0 0 0,0 0-1 0 0,0 0 1 0 0,0 0 0 0 0,1-1-1 0 0,-1 1 1 0 0,0 0 0 0 0,0 0-1 0 0,0-1 1 0 0,0 1 0 0 0,1 0 0 0 0,-1 0-1 0 0,0 0 1 0 0,0-1 0 0 0,0 1-1 0 0,0 0 1 0 0,0-1 0 0 0,0 1 0 0 0,0 0-1 0 0,0 0 1 0 0,0-1 0 0 0,0 1-1 0 0,0 0 1 0 0,0 0 0 0 0,0-1-1 0 0,0 1 1 0 0,0 0 0 0 0,0-1 0 0 0,0 1-1 0 0,0 0 1 0 0,0 0 0 0 0,0-1-1 0 0,0 1 1 0 0,-1 0 118 0 0,2-7-495 0 0,-1 7 477 0 0,1-1 1 0 0,-1 1 0 0 0,1-1-1 0 0,-1 0 1 0 0,0 1 0 0 0,1-1-1 0 0,-1 1 1 0 0,1-1 0 0 0,0 1-1 0 0,-1-1 1 0 0,1 1 0 0 0,-1-1-1 0 0,1 1 1 0 0,0 0 0 0 0,-1-1-1 0 0,1 1 1 0 0,0 0 17 0 0</inkml:trace>
  <inkml:trace contextRef="#ctx0" brushRef="#br0" timeOffset="375.15">794 1 2897 0 0,'-4'13'4756'0'0,"4"10"-2745"0"0,-1 8-1226 0 0,-22 62 1363 0 0,-4-1 1 0 0,-4-2-2149 0 0,8-31 884 0 0,-2-2-1 0 0,-12 16-883 0 0,12-23 285 0 0,8-15-195 0 0,-12 37-90 0 0,9 3-3052 0 0,20-75 2729 0 0,0 1-1 0 0,0 0 1 0 0,0 0-1 0 0,0 0 1 0 0,0 0 0 0 0,0 0-1 0 0,0 0 1 0 0,-1 0-1 0 0,1 0 1 0 0,0 0-1 0 0,-1 0 1 0 0,1-1-1 0 0,0 1 1 0 0,-1 0-1 0 0,1 0 1 0 0,-1 0-1 0 0,1 0 1 0 0,-1-1 0 0 0,0 1-1 0 0,1 0 1 0 0,-1-1-1 0 0,0 1 1 0 0,1 0-1 0 0,-1-1 1 0 0,0 1-1 0 0,0-1 1 0 0,1 1-1 0 0,-1-1 1 0 0,0 0 0 0 0,0 1-1 0 0,0-1 1 0 0,0 0-1 0 0,0 1 1 0 0,0-1-1 0 0,0 0 324 0 0,-8 5-2507 0 0</inkml:trace>
  <inkml:trace contextRef="#ctx0" brushRef="#br0" timeOffset="770.314">441 150 2433 0 0,'7'15'2447'0'0,"0"0"1"0"0,1 0 0 0 0,2 1-2448 0 0,53 70 1580 0 0,-40-55-783 0 0,29 47 366 0 0,-37-53-843 0 0,1-2-1 0 0,1 0 0 0 0,0 0 1 0 0,7 3-320 0 0,35 34 680 0 0,-31-31-1881 0 0,0-2-3895 0 0,-24-22 3360 0 0,-4-5 1632 0 0,0 0 0 0 0,0 0-1 0 0,0 0 1 0 0,0-1 0 0 0,0 1 0 0 0,0 0 0 0 0,0 0 0 0 0,0 0-1 0 0,0 0 1 0 0,1 0 0 0 0,-1 0 0 0 0,0 0 0 0 0,0 0 0 0 0,0 0-1 0 0,0 0 1 0 0,0 0 0 0 0,0 0 0 0 0,0-1 0 0 0,0 1 0 0 0,0 0-1 0 0,0 0 1 0 0,0 0 0 0 0,1 0 0 0 0,-1 0 0 0 0,0 0 0 0 0,0 0-1 0 0,0 0 1 0 0,0 0 0 0 0,0 0 0 0 0,0 0 0 0 0,0 0 0 0 0,0 0-1 0 0,0 0 1 0 0,1 0 0 0 0,-1 0 0 0 0,0 0 0 0 0,0 0-1 0 0,0 0 1 0 0,0 0 0 0 0,0 0 0 0 0,0 0 0 0 0,0 0 0 0 0,0 0-1 0 0,0 0 1 0 0,0 1 0 0 0,1-1 0 0 0,-1 0 0 0 0,0 0 0 0 0,0 0-1 0 0,0 0 1 0 0,0 0 0 0 0,0 0 0 0 0,0 0 0 0 0,0 0 0 0 0,0 0-1 0 0,0 0 1 0 0,0 0 0 0 0,0 0 0 0 0,0 1 104 0 0,5-5-1087 0 0</inkml:trace>
  <inkml:trace contextRef="#ctx0" brushRef="#br0" timeOffset="1131.45">1087 45 4265 0 0,'5'-3'556'0'0,"1"1"-1"0"0,0 1 1 0 0,0-1-1 0 0,0 1 1 0 0,0 1 0 0 0,1-1-1 0 0,-1 1 1 0 0,0 0-1 0 0,2 0-555 0 0,-3 0 75 0 0,1 1 0 0 0,0 0 0 0 0,-1 0 0 0 0,1 0 0 0 0,0 1 0 0 0,-1 0-1 0 0,0 0 1 0 0,1 0 0 0 0,-1 1 0 0 0,0-1 0 0 0,0 1 0 0 0,0 1 0 0 0,-1-1 0 0 0,1 1-1 0 0,-1-1 1 0 0,0 1 0 0 0,0 1 0 0 0,0-1 0 0 0,0 0 0 0 0,-1 1 0 0 0,0 0 0 0 0,0 0-1 0 0,0 0 1 0 0,1 3-75 0 0,2 9 313 0 0,0 0-1 0 0,-1 1 1 0 0,-1 0 0 0 0,-1 0-1 0 0,0 1 1 0 0,-2-1-1 0 0,0 0 1 0 0,-1 1-1 0 0,0-1 1 0 0,-4 14-313 0 0,-1 1 199 0 0,-1-1 0 0 0,-2 0 0 0 0,-2 0 0 0 0,0-1 0 0 0,-9 16-199 0 0,11-29-7 0 0,2-7-143 0 0,1 1 0 0 0,1 0 0 0 0,0 0 0 0 0,1 0 0 0 0,-2 8 150 0 0,32-89-3101 0 0,4-4 3101 0 0,-23 57-261 0 0,1 0-1 0 0,0 1 1 0 0,5-8 261 0 0,-11 19-46 0 0,1-1 1 0 0,0 1 0 0 0,-1 0 0 0 0,1 0 0 0 0,1 0-1 0 0,-1 0 1 0 0,0 1 0 0 0,1 0 0 0 0,0 0 0 0 0,0 0-1 0 0,0 0 1 0 0,4-1 45 0 0,-6 3 17 0 0,0 0 1 0 0,1 1-1 0 0,-1-1 0 0 0,0 0 1 0 0,0 1-1 0 0,0 0 0 0 0,1 0 1 0 0,-1 0-1 0 0,0 0 0 0 0,0 1 1 0 0,0-1-1 0 0,1 1 0 0 0,-1 0 1 0 0,0-1-1 0 0,0 1 0 0 0,0 1 0 0 0,0-1 1 0 0,0 0-1 0 0,0 1 0 0 0,-1 0 1 0 0,1-1-1 0 0,0 1 0 0 0,-1 0 1 0 0,1 1-1 0 0,-1-1 0 0 0,0 0 1 0 0,0 1-1 0 0,0-1 0 0 0,0 1 1 0 0,0-1-1 0 0,1 4-17 0 0,5 8 528 0 0,0 2 0 0 0,-1-1 0 0 0,0 1 0 0 0,-2 0 0 0 0,3 9-528 0 0,-4-11 419 0 0,0 0-140 0 0,0 0-1 0 0,0 1 1 0 0,-2-1 0 0 0,0 1 0 0 0,0-1 0 0 0,-2 1 0 0 0,0 0 0 0 0,0-1 0 0 0,-1 1 0 0 0,-1 0 0 0 0,-1-1 0 0 0,0 1 0 0 0,-1-1 0 0 0,0 0 0 0 0,-1 0 0 0 0,-1-1 0 0 0,-3 8-279 0 0,-15 20 876 0 0,-1-1 0 0 0,-9 8-876 0 0,22-35 159 0 0,12-12-171 0 0,0-1 0 0 0,0 0 0 0 0,-1 0 0 0 0,1 0 0 0 0,0 0 0 0 0,0 0 0 0 0,0 1 0 0 0,-1-1 1 0 0,1 0-1 0 0,0 0 0 0 0,-1 0 0 0 0,1 0 0 0 0,0 0 0 0 0,0 0 0 0 0,-1 0 0 0 0,1 0 1 0 0,0 0-1 0 0,0 0 0 0 0,-1 0 0 0 0,1 0 0 0 0,0 0 0 0 0,0 0 0 0 0,-1 0 0 0 0,1 0 1 0 0,0 0-1 0 0,-1 0 0 0 0,1 0 0 0 0,0 0 0 0 0,0-1 0 0 0,0 1 0 0 0,-1 0 0 0 0,1 0 1 0 0,0 0-1 0 0,0 0 0 0 0,-1 0 0 0 0,1-1 0 0 0,0 1 0 0 0,0 0 0 0 0,0 0 0 0 0,0-1 0 0 0,-1 1 1 0 0,1 0-1 0 0,0 0 0 0 0,0 0 0 0 0,0-1 0 0 0,0 1 0 0 0,0 0 12 0 0,6-26-13436 0 0,-7 11 7360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42 3809 0 0,'2'-4'541'0'0,"0"1"0"0"0,0 0 0 0 0,0 0 1 0 0,1 0-1 0 0,-1 0 0 0 0,1 0 0 0 0,0 0 1 0 0,0 1-1 0 0,0 0 0 0 0,0-1 0 0 0,0 1 0 0 0,0 0 1 0 0,4-1-542 0 0,-5 2 30 0 0,0 1 0 0 0,-1-1 0 0 0,1 1 0 0 0,0 0 1 0 0,0 0-1 0 0,0-1 0 0 0,0 1 0 0 0,0 1 0 0 0,0-1 0 0 0,0 0 1 0 0,0 0-1 0 0,0 1 0 0 0,0-1 0 0 0,0 1 0 0 0,0 0 0 0 0,0-1 1 0 0,-1 1-1 0 0,1 0 0 0 0,0 0 0 0 0,0 0 0 0 0,-1 0 0 0 0,1 1 1 0 0,-1-1-1 0 0,1 0 0 0 0,-1 1 0 0 0,2 1-30 0 0,5 6 61 0 0,1 2 1 0 0,-1-1-1 0 0,-1 1 0 0 0,0 0 0 0 0,0 1 0 0 0,-1 1-61 0 0,33 76 504 0 0,-27-60-263 0 0,-3-5-18 0 0,42 106 1203 0 0,-44-105-922 0 0,0-1 0 0 0,-1 1 0 0 0,-2 1 0 0 0,1 9-504 0 0,-5-20 327 0 0,0 1 0 0 0,-1-1 0 0 0,-1 1 0 0 0,0-1 0 0 0,-1 0 0 0 0,-1 0 0 0 0,0 0 0 0 0,-1 0 0 0 0,-1-1 0 0 0,0 0 0 0 0,-1 0 1 0 0,-8 12-328 0 0,-15 20 874 0 0,-2-1 0 0 0,-35 38-874 0 0,64-79 19 0 0,-64 71 603 0 0,-26 18-622 0 0,42-43-499 0 0,38-29-931 0 0,0 0-1896 0 0,12-19 2759 0 0,1-1-1 0 0,-1 0 0 0 0,0 0 0 0 0,0 0 1 0 0,0 0-1 0 0,0 0 0 0 0,0 0 1 0 0,0-1-1 0 0,0 1 0 0 0,0 0 0 0 0,0 0 1 0 0,0-1-1 0 0,-1 1 568 0 0,-19 0-5985 0 0,4 4 1893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52 8 0 0,'-8'-11'-36'0'0,"4"6"997"0"0,0 0 0 0 0,0 0 1 0 0,0 0 0 0 0,-1 1-1 0 0,1-1 1 0 0,-3-1-962 0 0,6 6 136 0 0,0-1 0 0 0,0 0 0 0 0,0 1 0 0 0,0-1 0 0 0,0 1 1 0 0,0-1-1 0 0,0 1 0 0 0,0 0 0 0 0,0-1 0 0 0,0 1 0 0 0,-1 0 0 0 0,1 0 0 0 0,0 0 0 0 0,0 0 1 0 0,0 0-1 0 0,0 0 0 0 0,0 0 0 0 0,0 0 0 0 0,-1 0 0 0 0,1 1 0 0 0,0-1 0 0 0,0 0 0 0 0,0 1 1 0 0,0-1-1 0 0,0 1 0 0 0,0-1 0 0 0,0 1 0 0 0,0-1 0 0 0,0 1 0 0 0,0 0 0 0 0,0-1 0 0 0,1 1 1 0 0,-1 0-1 0 0,0 0 0 0 0,0 0 0 0 0,1 0 0 0 0,-1 0-136 0 0,-8 11 259 0 0,0 0 0 0 0,1 0 0 0 0,0 1 0 0 0,1 1 0 0 0,1-1 0 0 0,-1 3-259 0 0,-6 19 1199 0 0,-8 34-1199 0 0,13-33 527 0 0,0 0 0 0 0,3 0 0 0 0,1 1 1 0 0,0 32-528 0 0,5-45 136 0 0,0 1 1 0 0,1-1 0 0 0,1 0-1 0 0,2 0 1 0 0,0 0 0 0 0,2 0 0 0 0,7 19-137 0 0,-6-23 42 0 0,1 0 0 0 0,1-1 1 0 0,1 0-1 0 0,1 0 0 0 0,2 1-42 0 0,-8-12-68 0 0,0 0-1 0 0,1-1 0 0 0,1 0 0 0 0,-1 0 0 0 0,1-1 0 0 0,0 1 0 0 0,0-2 0 0 0,1 1 0 0 0,0-1 1 0 0,0-1-1 0 0,0 0 0 0 0,3 1 69 0 0,6 3-1062 0 0,23 7-3010 0 0,-39-15 3584 0 0,1 1 1 0 0,-1-1-1 0 0,1 1 1 0 0,-1-1-1 0 0,1 0 1 0 0,-1 0-1 0 0,1 0 1 0 0,-1 0-1 0 0,1-1 1 0 0,-1 1-1 0 0,0 0 1 0 0,1-1-1 0 0,-1 0 1 0 0,1 0-1 0 0,-1 0 488 0 0,13-8-2607 0 0,5 1 1688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2328 0 0,'-68'-18'7767'0'0,"67"17"-7735"0"0,0 1 0 0 0,1 0-1 0 0,-1 0 1 0 0,1-1-1 0 0,-1 1 1 0 0,0 0 0 0 0,1 0-1 0 0,-1 0 1 0 0,0 0-1 0 0,1 0 1 0 0,-1 0-1 0 0,0 0 1 0 0,1 0 0 0 0,-1 0-1 0 0,0 0 1 0 0,1 0-1 0 0,-1 0 1 0 0,0 1-1 0 0,1-1 1 0 0,-1 0 0 0 0,1 0-1 0 0,-1 1 1 0 0,0-1-1 0 0,1 0 1 0 0,-1 1-1 0 0,0 0-31 0 0,-1 17 388 0 0,2-9-300 0 0,-3 129 2206 0 0,1 64 833 0 0,11-7-1717 0 0,7-131-1609 0 0,-9-51-1276 0 0,-6-12 725 0 0,1 0 0 0 0,-1 0 0 0 0,0-1 0 0 0,0 1-1 0 0,1 0 1 0 0,-1 0 0 0 0,0-1 0 0 0,1 1 0 0 0,-1-1 0 0 0,1 1 0 0 0,-1-1 0 0 0,0 0 0 0 0,1 1 0 0 0,-1-1 0 0 0,1 0 0 0 0,-1 0 0 0 0,1 0 0 0 0,-1 0 0 0 0,1 0 0 0 0,-1 0 0 0 0,2-1 750 0 0,7-7-790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2160 0 0,'-13'19'2838'0'0,"2"0"-1"0"0,0 1 0 0 0,-7 16-2837 0 0,12-21 597 0 0,1 1 0 0 0,0-1 0 0 0,1 1 0 0 0,0 0 0 0 0,1 0 0 0 0,1 0 1 0 0,1 0-1 0 0,0 13-597 0 0,17 331 2411 0 0,-15-330-2317 0 0,-1-12-217 0 0,1 1 1 0 0,0 0-1 0 0,4 12 123 0 0,6-5-1924 0 0,-11-25 1698 0 0,0 0 0 0 0,0-1 0 0 0,1 1 0 0 0,-1-1 0 0 0,0 1-1 0 0,0-1 1 0 0,1 1 0 0 0,-1 0 0 0 0,1-1 0 0 0,-1 1 0 0 0,1-1 0 0 0,-1 1 0 0 0,0-1 0 0 0,1 0 0 0 0,0 1 0 0 0,-1-1 0 0 0,1 0 0 0 0,-1 1 0 0 0,1-1 0 0 0,-1 0 0 0 0,1 1 0 0 0,0-1-1 0 0,-1 0 1 0 0,1 0 0 0 0,0 0 0 0 0,-1 0 0 0 0,1 0 0 0 0,0 1 0 0 0,-1-1 0 0 0,1 0 0 0 0,0-1 0 0 0,-1 1 0 0 0,1 0 0 0 0,0 0 0 0 0,-1 0 0 0 0,1 0 0 0 0,-1 0 0 0 0,1-1-1 0 0,0 1 227 0 0,9-11-4086 0 0,5-4 1335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8 0 0,'3'-1'84'0'0,"0"0"-1"0"0,1 0 1 0 0,-1 0-1 0 0,1 0 1 0 0,-1 0-1 0 0,1 1 1 0 0,-1-1-1 0 0,1 1 1 0 0,-1 0-1 0 0,1 0 1 0 0,0 1-1 0 0,-1-1 1 0 0,1 1-1 0 0,-1-1 1 0 0,1 1-1 0 0,-1 0 1 0 0,0 0-1 0 0,1 1 1 0 0,-1-1 0 0 0,0 1-1 0 0,0 0 1 0 0,1 0-84 0 0,9 6 442 0 0,0 1 1 0 0,-1 1 0 0 0,0 0-1 0 0,5 6-442 0 0,-7-7 141 0 0,23 21 1173 0 0,-1 2 0 0 0,21 27-1314 0 0,-44-47 516 0 0,0 0 1 0 0,-1 1-1 0 0,0 0 0 0 0,-1 1 1 0 0,0-1-1 0 0,-1 1 1 0 0,-1 1-1 0 0,0-1 1 0 0,-1 1-1 0 0,0 1-516 0 0,-1 6 611 0 0,0 0-1 0 0,-1 1 1 0 0,-1-1 0 0 0,-2 1-1 0 0,0-1 1 0 0,-1 1 0 0 0,-1-1-1 0 0,-1 0 1 0 0,-2 0-1 0 0,0 0 1 0 0,-1 0 0 0 0,-1-1-1 0 0,0 0 1 0 0,-2-1 0 0 0,-1 0-1 0 0,-7 10-610 0 0,-22 27 896 0 0,-1-1 0 0 0,-33 30-896 0 0,38-44 79 0 0,24-27-66 0 0,1 0 0 0 0,0 1 0 0 0,1 0 0 0 0,0 0 0 0 0,1 1 0 0 0,1 0 0 0 0,0 3-13 0 0,4-5-979 0 0,6-21-3176 0 0,9-24-6213 0 0,-8 9 3125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418 109 6689 0 0,'-11'1'2784'0'0,"-1"0"-965"0"0,0 1 1 0 0,-1 0-1 0 0,1 0 0 0 0,-3 2-1819 0 0,12-3 53 0 0,0 0 0 0 0,0 0 1 0 0,0 0-1 0 0,1 1 0 0 0,-1-1 0 0 0,0 1 0 0 0,0 0 0 0 0,1 0 0 0 0,0 0 0 0 0,-1 0 0 0 0,1 0 0 0 0,0 0 0 0 0,0 0 0 0 0,0 1 0 0 0,0-1 0 0 0,0 1 0 0 0,1 0 0 0 0,-1-1 0 0 0,0 2-53 0 0,-22 60 544 0 0,-6 31-544 0 0,9-26 335 0 0,-11 19-335 0 0,16-50 114 0 0,-88 204-372 0 0,96-218-924 0 0,-2 1-2704 0 0,9-23 3038 0 0,0 0 1 0 0,0 0-1 0 0,0 0 0 0 0,-1 0 0 0 0,1-1 1 0 0,-1 1-1 0 0,1 0 0 0 0,-1-1 0 0 0,0 1 1 0 0,0 0 847 0 0,-8 4-4916 0 0</inkml:trace>
  <inkml:trace contextRef="#ctx0" brushRef="#br0" timeOffset="1">16 240 4673 0 0,'-16'2'7638'0'0,"23"6"-5406"0"0,2 0-2493 0 0,20 22 577 0 0,-2 1 0 0 0,-2 1 0 0 0,-1 1 0 0 0,7 15-316 0 0,16 21 420 0 0,-17-26-782 0 0,0 0-7 0 0,8 7 369 0 0,-12-22-4175 0 0,2-1-3990 0 0,-14-18 5278 0 0</inkml:trace>
  <inkml:trace contextRef="#ctx0" brushRef="#br0" timeOffset="381.377">801 0 9714 0 0,'34'31'4267'0'0,"-22"-20"-4094"0"0,-1-1 1 0 0,0 1-1 0 0,-1 1 1 0 0,0 0-1 0 0,0 1 1 0 0,5 10-174 0 0,-4-4 186 0 0,-2 0 0 0 0,0 1 0 0 0,-1 0 1 0 0,-1 0-1 0 0,-1 1 0 0 0,-1 0 0 0 0,-1 0 0 0 0,0 0 0 0 0,-2 1 1 0 0,0-1-1 0 0,-2 1 0 0 0,0-1 0 0 0,-2 1 0 0 0,0-1 0 0 0,-3 9-186 0 0,-6 16 261 0 0,-2-1 0 0 0,-2 0 0 0 0,-3 1-261 0 0,8-20-29 0 0,-1 9-1719 0 0,10-31-1037 0 0,10-20 1209 0 0,-9 15 1566 0 0,16-37-633 0 0,2 1 1 0 0,2 0 0 0 0,1 1 0 0 0,2 2 0 0 0,4-4 642 0 0,-21 30-29 0 0,17-20-49 0 0,2 1 0 0 0,3-2 78 0 0,-21 22 244 0 0,0 1 1 0 0,1 0 0 0 0,-1 0-1 0 0,1 0 1 0 0,1 1-1 0 0,-1 1 1 0 0,1-1-1 0 0,0 1 1 0 0,0 1-1 0 0,4-2-244 0 0,-10 4 184 0 0,1 1 0 0 0,0-1 0 0 0,-1 1 0 0 0,1 0 0 0 0,0 0 0 0 0,0 0 0 0 0,-1 0 0 0 0,1 1 0 0 0,0-1 0 0 0,0 1 0 0 0,-1 0 0 0 0,1 0 0 0 0,-1 1 0 0 0,1-1 0 0 0,-1 1 0 0 0,1-1 0 0 0,-1 1 0 0 0,0 0 0 0 0,0 0 0 0 0,0 1 0 0 0,0-1 0 0 0,0 0 0 0 0,0 1 0 0 0,-1 0 0 0 0,1 0 0 0 0,-1 0 0 0 0,0 0 0 0 0,1 2-183 0 0,6 10 500 0 0,0 1 1 0 0,-1-1-1 0 0,-1 2 1 0 0,0-1 0 0 0,1 8-502 0 0,-6-19 98 0 0,3 12 63 0 0,-1 1 0 0 0,0-1 0 0 0,-1 1 0 0 0,-1 0 0 0 0,0 0-1 0 0,-2 0 1 0 0,0 0 0 0 0,-1-1 0 0 0,0 1 0 0 0,-2 0 0 0 0,0 0-1 0 0,-1-1 1 0 0,-1 1 0 0 0,-1-1 0 0 0,-4 11-161 0 0,7-23 12 0 0,1-1 0 0 0,-1 1 0 0 0,0 0 0 0 0,0-1 0 0 0,-4 4-12 0 0,-6 10-2590 0 0,13-17 2373 0 0,0-1 0 0 0,-1 0 0 0 0,1 1-1 0 0,0-1 1 0 0,0 0 0 0 0,0 0 0 0 0,0 1 0 0 0,-1-1 0 0 0,1 0-1 0 0,0 0 1 0 0,0 1 0 0 0,-1-1 0 0 0,1 0 0 0 0,0 0-1 0 0,0 1 1 0 0,-1-1 0 0 0,1 0 0 0 0,0 0 0 0 0,-1 0 0 0 0,1 0-1 0 0,0 0 1 0 0,-1 0 0 0 0,1 1 0 0 0,0-1 0 0 0,-1 0 0 0 0,1 0-1 0 0,0 0 1 0 0,-1 0 0 0 0,1 0 0 0 0,0 0 0 0 0,-1 0-1 0 0,1 0 1 0 0,0 0 0 0 0,-1-1 0 0 0,1 1 0 0 0,0 0 0 0 0,-1 0-1 0 0,1 0 1 0 0,0 0 0 0 0,-1 0 0 0 0,1-1 0 0 0,0 1-1 0 0,0 0 1 0 0,-1 0 0 0 0,1 0 0 0 0,0-1 217 0 0,-10-4-8246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66 338 7530 0 0,'-1'0'205'0'0,"0"-1"0"0"0,0 1 1 0 0,0 0-1 0 0,0 0 1 0 0,0-1-1 0 0,-1 1 0 0 0,1 0 1 0 0,0 0-1 0 0,0 0 0 0 0,0 0 1 0 0,0 0-1 0 0,0 0 1 0 0,-1 1-1 0 0,1-1 0 0 0,0 0 1 0 0,0 1-1 0 0,0-1 0 0 0,0 0 1 0 0,0 1-1 0 0,0-1 1 0 0,0 1-1 0 0,0 0 0 0 0,0-1 1 0 0,0 1-1 0 0,0 0 0 0 0,0-1 1 0 0,1 1-1 0 0,-1 0 1 0 0,0 0-1 0 0,0 0 0 0 0,1 0 1 0 0,-1 0-1 0 0,1 0 0 0 0,-1 0-205 0 0,-1 4-39 0 0,1 1 0 0 0,-1-1 0 0 0,1 0-1 0 0,0 1 1 0 0,1-1 0 0 0,-1 0-1 0 0,1 1 40 0 0,-2 13 281 0 0,-13 124-78 0 0,10-84-89 0 0,4-51-95 0 0,1-1-1 0 0,0 1 1 0 0,0-1 0 0 0,1 1-1 0 0,0-1 1 0 0,1 1 0 0 0,-1-1-1 0 0,1 0 1 0 0,1 1 0 0 0,1 3-19 0 0,-3-9 20 0 0,0 0 0 0 0,0 0 0 0 0,0 0 0 0 0,0 0 0 0 0,0 0 0 0 0,1 0 0 0 0,-1 0 0 0 0,1-1 0 0 0,-1 1 0 0 0,1 0 0 0 0,0-1 0 0 0,-1 0 0 0 0,1 1 0 0 0,0-1 0 0 0,0 0 0 0 0,0 0 0 0 0,0 0 0 0 0,0 0 1 0 0,0 0-1 0 0,0 0 0 0 0,0-1 0 0 0,1 1 0 0 0,-1-1 0 0 0,0 0 0 0 0,0 1 0 0 0,1-1 0 0 0,-1 0 0 0 0,0 0 0 0 0,0 0 0 0 0,1-1 0 0 0,-1 1 0 0 0,0 0 0 0 0,0-1 0 0 0,0 0 0 0 0,0 1 0 0 0,2-2-20 0 0,23-9 254 0 0,-2-2-1 0 0,0 0 1 0 0,0-2-1 0 0,-2-1 0 0 0,0 0 1 0 0,7-8-254 0 0,-27 21-8 0 0,0 1 1 0 0,0-1 0 0 0,0 0-1 0 0,0 0 1 0 0,0 0 0 0 0,0 0-1 0 0,-1-1 1 0 0,0 1 0 0 0,1-1 0 0 0,-1 0-1 0 0,-1 1 1 0 0,1-1 0 0 0,-1 0-1 0 0,1 0 1 0 0,-1 0 0 0 0,0 0-1 0 0,0-2 8 0 0,-1 1 5 0 0,0-1 0 0 0,0 1 0 0 0,0-1 0 0 0,-1 1 0 0 0,0 0-1 0 0,0-1 1 0 0,-1 1 0 0 0,1 0 0 0 0,-1 0 0 0 0,0-1 0 0 0,0 1-1 0 0,-1 1 1 0 0,0-2-5 0 0,-5-6 0 0 0,0 0-1 0 0,-1 1 0 0 0,0-1 1 0 0,-1 2-1 0 0,0-1 1 0 0,0 1-1 0 0,-1 1 0 0 0,-1 0 1 0 0,1 1-1 0 0,-2 0 0 0 0,1 1 1 0 0,-1 0-1 0 0,0 1 1 0 0,0 0-1 0 0,-1 1 0 0 0,0 0 1 0 0,-2 1 0 0 0,8 3 69 0 0,-1 0 638 0 0,9 0-698 0 0,0 1-1 0 0,0 0 0 0 0,0 0 0 0 0,0-1 1 0 0,0 1-1 0 0,0 0 0 0 0,0 0 0 0 0,0-1 0 0 0,0 1 1 0 0,0 0-1 0 0,0 0 0 0 0,1-1 0 0 0,-1 1 1 0 0,0 0-1 0 0,0 0 0 0 0,0 0 0 0 0,0-1 1 0 0,0 1-1 0 0,0 0 0 0 0,1 0 0 0 0,-1-1 1 0 0,0 1-1 0 0,0 0 0 0 0,0 0 0 0 0,1 0 0 0 0,-1 0 1 0 0,0 0-1 0 0,0-1 0 0 0,0 1 0 0 0,1 0 1 0 0,-1 0-1 0 0,0 0 0 0 0,0 0 0 0 0,1 0 1 0 0,-1 0-1 0 0,0 0 0 0 0,0 0 0 0 0,1 0-8 0 0,2-2-3 0 0,1 1-1 0 0,-1 0 0 0 0,1 0 1 0 0,0 0-1 0 0,-1 0 1 0 0,1 1-1 0 0,0-1 0 0 0,-1 1 1 0 0,2 0 3 0 0,16-2 2 0 0,79-26-919 0 0,-2-4 0 0 0,10-9 917 0 0,-62 24-88 0 0,-45 17 93 0 0,1-1-1 0 0,-1 0 1 0 0,1 1 0 0 0,0-1 0 0 0,-1 1-1 0 0,1 0 1 0 0,0 0 0 0 0,-1-1 0 0 0,1 1-1 0 0,0 0 1 0 0,-1 0 0 0 0,1 1 0 0 0,0-1-1 0 0,0 0 1 0 0,-1 0 0 0 0,1 1 0 0 0,-1-1-1 0 0,1 1 1 0 0,0 0 0 0 0,-1-1 0 0 0,1 1-1 0 0,-1 0 1 0 0,1 0 0 0 0,-1 0 0 0 0,0 0-1 0 0,1 0 1 0 0,-1 0 0 0 0,0 0 0 0 0,0 1-1 0 0,0-1 1 0 0,0 0 0 0 0,0 1 0 0 0,0-1-1 0 0,0 0 1 0 0,0 1 0 0 0,0 0 0 0 0,0 0-5 0 0,2 8 57 0 0,1 0 0 0 0,-1 0 0 0 0,-1 0 0 0 0,0 0 0 0 0,1 10-57 0 0,-2-9 36 0 0,5 46 1024 0 0,-2-1 0 0 0,-3 19-1060 0 0,0-5 529 0 0,4 7-529 0 0,2-42-41 0 0,2-23-2029 0 0,-9-12 1848 0 0,1 1 1 0 0,-1-1-1 0 0,1 0 1 0 0,0 0-1 0 0,-1 0 1 0 0,1 0 0 0 0,-1 0-1 0 0,1 0 1 0 0,-1 0-1 0 0,1 0 1 0 0,-1 0-1 0 0,1 0 1 0 0,0 0 0 0 0,-1 0-1 0 0,1 0 1 0 0,-1 0-1 0 0,1-1 1 0 0,-1 1-1 0 0,1 0 1 0 0,-1 0 0 0 0,1-1-1 0 0,-1 1 1 0 0,1 0-1 0 0,-1 0 1 0 0,0-1-1 0 0,1 0 222 0 0,0 1-444 0 0,0-1-1 0 0,0 0 1 0 0,-1 0-1 0 0,1 0 1 0 0,0 0-1 0 0,-1 0 1 0 0,1 1-1 0 0,-1-1 1 0 0,1-1-1 0 0,-1 1 1 0 0,0 0-1 0 0,1 0 1 0 0,-1 0-1 0 0,0 0 1 0 0,1 0-1 0 0,-1-1 445 0 0,2-5-1495 0 0,6-15-1496 0 0</inkml:trace>
  <inkml:trace contextRef="#ctx0" brushRef="#br0" timeOffset="390.208">955 27 12035 0 0,'-1'-1'212'0'0,"1"0"0"0"0,-1-1 0 0 0,1 1 0 0 0,0 0 0 0 0,0 0 0 0 0,0 0-1 0 0,-1 0 1 0 0,1 0 0 0 0,0 0 0 0 0,0 0 0 0 0,0 0 0 0 0,1 0 0 0 0,-1 0 0 0 0,0 0 0 0 0,0 0 0 0 0,1 0 0 0 0,-1-1 0 0 0,0 1 0 0 0,1 0 0 0 0,-1 1 0 0 0,1-1 0 0 0,-1 0 0 0 0,1 0 0 0 0,0-1-212 0 0,0 2 16 0 0,-1 0 0 0 0,0 0-1 0 0,0 0 1 0 0,1 0 0 0 0,-1 0-1 0 0,0 0 1 0 0,0 1 0 0 0,1-1 0 0 0,-1 0-1 0 0,0 0 1 0 0,0 0 0 0 0,0 0-1 0 0,1 0 1 0 0,-1 0 0 0 0,0 1-1 0 0,0-1 1 0 0,0 0 0 0 0,1 0-1 0 0,-1 0 1 0 0,0 1 0 0 0,0-1-1 0 0,0 0 1 0 0,0 0 0 0 0,0 1 0 0 0,1-1-1 0 0,-1 0 1 0 0,0 0 0 0 0,0 1-1 0 0,0-1 1 0 0,0 0 0 0 0,0 0-1 0 0,0 1 1 0 0,0-1 0 0 0,0 0-16 0 0,5 18 308 0 0,0 0 1 0 0,-2 1-1 0 0,1 9-308 0 0,7 31 591 0 0,-6-31-220 0 0,-1 0 0 0 0,-2 0-1 0 0,0 0 1 0 0,-2 0 0 0 0,-2 21-371 0 0,-1-20 165 0 0,-1 0 1 0 0,-2 5-166 0 0,6-31-434 0 0,-1 0 1 0 0,1 0-1 0 0,0 1 1 0 0,1-1-1 0 0,-1 0 1 0 0,0 0 0 0 0,1 0-1 0 0,0 0 1 0 0,0 1-1 0 0,0-1 1 0 0,1 2 433 0 0,0 2-4798 0 0,-6-7-1856 0 0,5-1 1525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2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16 0 0,'3'-7'325'0'0,"0"0"0"0"0,0 0 0 0 0,1 0 0 0 0,0 0 0 0 0,0 1-1 0 0,1 0 1 0 0,-1 0 0 0 0,2 0 0 0 0,-1 0 0 0 0,0 1 0 0 0,1 0 0 0 0,0 0 0 0 0,1 0 0 0 0,-1 1 0 0 0,2-1-325 0 0,19-11 1011 0 0,1 1 0 0 0,1 1 0 0 0,2 1-1011 0 0,-17 7 199 0 0,-2 1 11 0 0,0 0 0 0 0,1 1 0 0 0,-1 0-1 0 0,1 1 1 0 0,0 1 0 0 0,0 0 0 0 0,0 1 0 0 0,1 0 0 0 0,-1 1 0 0 0,0 0 0 0 0,0 1-210 0 0,-7 0 56 0 0,0 0-1 0 0,0 0 1 0 0,0 1-1 0 0,-1-1 1 0 0,1 1 0 0 0,0 0-1 0 0,-1 1 1 0 0,0-1-1 0 0,1 1 1 0 0,-1 0 0 0 0,0 1-1 0 0,-1-1 1 0 0,1 1-1 0 0,0 0 1 0 0,-1 0 0 0 0,0 0-1 0 0,0 1 1 0 0,0 0 0 0 0,-1-1-1 0 0,1 1 1 0 0,-1 1-1 0 0,-1-1 1 0 0,1 0 0 0 0,-1 1-1 0 0,1 0-55 0 0,1 6 74 0 0,-1 0 0 0 0,0 1 0 0 0,-1-1 0 0 0,-1 1 0 0 0,0 0 0 0 0,0 0 0 0 0,-1-1 0 0 0,-1 1 0 0 0,0 0 0 0 0,-1 0 0 0 0,0-1 0 0 0,-1 1 0 0 0,0-1 0 0 0,-5 9-74 0 0,-6 16 146 0 0,-2-2 0 0 0,-1 0 0 0 0,-2-1 1 0 0,-6 8-147 0 0,-6 4 228 0 0,-2-1 0 0 0,-6 3-228 0 0,32-39 31 0 0,10-14-121 0 0,14-14-50 0 0,-8 11 103 0 0,7-7 17 0 0,1 2 0 0 0,0-1 1 0 0,1 2-1 0 0,2 0 20 0 0,-5 3-23 0 0,2 1 1 0 0,-1 1-1 0 0,1 1 0 0 0,0 0 1 0 0,11-2 22 0 0,-19 6-23 0 0,0 1 0 0 0,0-1 0 0 0,0 2 0 0 0,1-1 1 0 0,-1 1-1 0 0,0 0 0 0 0,0 1 0 0 0,0 0 0 0 0,0 1 1 0 0,0 0-1 0 0,8 3 23 0 0,-5-1-23 0 0,1 1 1 0 0,-1 0-1 0 0,1 1 1 0 0,-2 0-1 0 0,1 1 1 0 0,-1 1-1 0 0,0 0 1 0 0,4 3 22 0 0,-12-8 51 0 0,0 0 0 0 0,-1 0 0 0 0,1 0 0 0 0,-1 0 0 0 0,1 0 0 0 0,-1 1 0 0 0,0-1 0 0 0,0 1 0 0 0,-1-1 0 0 0,1 1 0 0 0,-1 0 0 0 0,1 0 0 0 0,-1-1 1 0 0,0 1-1 0 0,-1 0 0 0 0,1 0 0 0 0,-1 0 0 0 0,0 0 0 0 0,1 0 0 0 0,-2 0 0 0 0,1 0 0 0 0,0 0 0 0 0,-1 0 0 0 0,0 0 0 0 0,0 0 0 0 0,0 0 0 0 0,-1 0 0 0 0,1 0 0 0 0,-2 3-51 0 0,-6 11 276 0 0,0-1-1 0 0,-1 0 1 0 0,-1 0 0 0 0,-1-1-1 0 0,0 0 1 0 0,-1-1 0 0 0,-1 0-1 0 0,0-1 1 0 0,0-1 0 0 0,-2 0-1 0 0,0-1 1 0 0,0-1 0 0 0,-12 6-276 0 0,-15 12 148 0 0,36-22-82 0 0,-1-1 0 0 0,-1 0 0 0 0,1-1 0 0 0,-9 4-66 0 0,7-6 35 0 0,9-6-252 0 0,11-9-2970 0 0,-9 11 2584 0 0,0 0 0 0 0,1-1 1 0 0,-1 1-1 0 0,-1 0 0 0 0,1-1 0 0 0,0 1 1 0 0,0 0-1 0 0,0-1 0 0 0,-1 1 1 0 0,1-1-1 0 0,-1 1 0 0 0,1-1 0 0 0,-1 1 1 0 0,0-1-1 0 0,1 0 0 0 0,-1 1 0 0 0,0-1 1 0 0,0 1-1 0 0,0-2 603 0 0,1-10-2283 0 0,8-3 880 0 0</inkml:trace>
  <inkml:trace contextRef="#ctx0" brushRef="#br0" timeOffset="904.961">1366 20 8 0 0,'-5'-9'1132'0'0,"-2"-2"1882"0"0,7 11-2925 0 0,0 1-1 0 0,0-1 0 0 0,0 0 1 0 0,0 0-1 0 0,0 0 0 0 0,0 0 0 0 0,0 0 1 0 0,0 0-1 0 0,0 0 0 0 0,0 0 1 0 0,0 0-1 0 0,0 0 0 0 0,0 0 0 0 0,-1 0 1 0 0,1 0-1 0 0,0 1 0 0 0,0-1 1 0 0,0 0-1 0 0,0 0 0 0 0,0 0 0 0 0,0 0 1 0 0,0 0-1 0 0,0 0 0 0 0,0 0 1 0 0,0 0-1 0 0,0 0 0 0 0,0 0 0 0 0,0 0 1 0 0,-1 0-1 0 0,1 0 0 0 0,0 0 0 0 0,0 0 1 0 0,0 0-1 0 0,0 0 0 0 0,0 0 1 0 0,0 0-1 0 0,0 0 0 0 0,0 0 0 0 0,0 0 1 0 0,0 0-1 0 0,0 0 0 0 0,-1 0 1 0 0,1 0-1 0 0,0 0 0 0 0,0 0 0 0 0,0 0 1 0 0,0 0-1 0 0,0 0 0 0 0,0-1 1 0 0,0 1-1 0 0,0 0 0 0 0,0 0 0 0 0,0 0 1 0 0,0 0-1 0 0,0 0-88 0 0,-1 8 48 0 0,0-1 0 0 0,0 1 0 0 0,-1 0 0 0 0,0-1 0 0 0,-2 6-48 0 0,-4 15 156 0 0,-8 41 3530 0 0,-17 42-3686 0 0,-39 125 3154 0 0,65-209-2997 0 0,0-1 0 0 0,-1 17-157 0 0,-7 26 118 0 0,9-33-5418 0 0,4-17 413 0 0,0-14 1683 0 0,0-14 971 0 0,7 3 1187 0 0</inkml:trace>
  <inkml:trace contextRef="#ctx0" brushRef="#br0" timeOffset="1259.515">958 194 6873 0 0,'15'1'581'0'0,"-1"0"0"0"0,1 1-1 0 0,-1 1 1 0 0,0 0 0 0 0,0 1-1 0 0,0 1 1 0 0,0 0 0 0 0,0 0-1 0 0,-1 2 1 0 0,0-1 0 0 0,7 7-581 0 0,22 15 344 0 0,-1 2 1 0 0,27 27-345 0 0,5 4 1436 0 0,-52-42-1117 0 0,0 1 0 0 0,-2 0 0 0 0,0 1 0 0 0,12 20-319 0 0,14 15-322 0 0,-38-44-871 0 0,4 4-2513 0 0,-11-16 3395 0 0,0 0 1 0 0,0 1-1 0 0,1-1 1 0 0,-1 0-1 0 0,0 1 0 0 0,1-1 1 0 0,-1 0-1 0 0,0 1 0 0 0,1-1 1 0 0,-1 0-1 0 0,0 0 0 0 0,1 0 1 0 0,-1 1-1 0 0,1-1 0 0 0,-1 0 1 0 0,1 0-1 0 0,-1 0 1 0 0,0 0-1 0 0,1 0 0 0 0,-1 0 1 0 0,1 0-1 0 0,-1 1 0 0 0,1-1 1 0 0,-1-1-1 0 0,0 1 0 0 0,1 0 1 0 0,-1 0-1 0 0,1 0 0 0 0,-1 0 1 0 0,1 0 310 0 0,7-3-2114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3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1896 0 0,'1'-13'1935'0'0,"1"0"0"0"0,0 0-1 0 0,1 0 1 0 0,0 0 0 0 0,1 0-1 0 0,5-8-1934 0 0,-7 20 248 0 0,1 1 0 0 0,-1 0 1 0 0,1 0-1 0 0,0 1 0 0 0,-1-1 0 0 0,1 0 0 0 0,-1 1 0 0 0,1 0 0 0 0,2 0-248 0 0,6 1 109 0 0,76 14 468 0 0,-59-9-121 0 0,0-2 0 0 0,0-2 1 0 0,24 1-457 0 0,161-7 1273 0 0,113-17-38 0 0,153-35-1235 0 0,-221 30 264 0 0,115 8-264 0 0,-187 10-49 0 0,214 5 47 0 0,-205 3 16 0 0,-27 4-49 0 0,-62-2 61 0 0,1-3-1 0 0,5-6-25 0 0,187-25-54 0 0,238-21 53 0 0,-290 29 87 0 0,141-10-146 0 0,-102 9 24 0 0,-277 23 14 0 0,1 0-123 0 0,-3 0-310 0 0,0 0 1 0 0,-1 0 0 0 0,1 1-1 0 0,0 0 1 0 0,0 0-1 0 0,0 1 1 0 0,-1-1 0 0 0,7 3 454 0 0,-7-1-2788 0 0,-6-4-1548 0 0,-8-4-1231 0 0,-1 0 1590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35.7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676 40 520 0 0,'-21'-9'1679'0'0,"0"2"0"0"0,-1 0-1 0 0,0 1 1 0 0,-1 2 0 0 0,-7-1-1679 0 0,22 4 229 0 0,0 1 0 0 0,0-1 1 0 0,1 2-1 0 0,-1-1 0 0 0,0 1 1 0 0,0 0-1 0 0,1 1 0 0 0,-1 0 1 0 0,1 0-1 0 0,-1 1 0 0 0,1 0 1 0 0,0 0-1 0 0,0 0 0 0 0,0 1 0 0 0,1 0 1 0 0,-1 1-1 0 0,-2 2-229 0 0,-15 14 283 0 0,2 1 1 0 0,1 2-1 0 0,0 0 0 0 0,2 0 0 0 0,1 2 1 0 0,1 1-1 0 0,1 0 0 0 0,1 3-283 0 0,-25 54 975 0 0,5 1 0 0 0,0 11-975 0 0,7-13 709 0 0,3 0 0 0 0,-3 37-709 0 0,18-63 260 0 0,2 0 0 0 0,3 0 0 0 0,2 0-1 0 0,2 10-259 0 0,2-39 77 0 0,2 1 0 0 0,0 0 0 0 0,2-1 0 0 0,1 0 0 0 0,8 23-77 0 0,-9-37 8 0 0,0 0 0 0 0,2 0 0 0 0,-1-1 0 0 0,2 0 0 0 0,0 0 0 0 0,0 0 1 0 0,1-1-1 0 0,1-1 0 0 0,0 0 0 0 0,0 0 0 0 0,12 9-8 0 0,-6-8 40 0 0,0 0 0 0 0,0-2 0 0 0,1 0 0 0 0,0 0 0 0 0,1-2 0 0 0,0 0-1 0 0,1-1 1 0 0,-1-1 0 0 0,1-1 0 0 0,0 0 0 0 0,1-2 0 0 0,18 2-40 0 0,-13-4 51 0 0,0-1 0 0 0,0-1 0 0 0,1-1 0 0 0,-1-2 0 0 0,-1 0 1 0 0,1-1-1 0 0,-1-2 0 0 0,0 0 0 0 0,22-11-51 0 0,-8 1-6 0 0,0-2 0 0 0,-2-2 0 0 0,-1-1 1 0 0,0-2-1 0 0,-2-1 0 0 0,0-1 0 0 0,-2-2 1 0 0,-1-2-1 0 0,23-29 6 0 0,-35 35-22 0 0,-1-1 0 0 0,-1-1 1 0 0,-1 0-1 0 0,-1-1 0 0 0,-2 0 1 0 0,-1-1-1 0 0,6-24 22 0 0,-6 14-18 0 0,-3-1 0 0 0,-1-1 0 0 0,-2 1 0 0 0,-1-1 0 0 0,-3-25 18 0 0,-1 0 135 0 0,-9-59-135 0 0,4 92 42 0 0,0 1-1 0 0,-3-1 0 0 0,0 1 0 0 0,-12-26-41 0 0,18 52 2 0 0,-25-59 359 0 0,-2 0-361 0 0,20 46 70 0 0,0 1 0 0 0,-1 1 0 0 0,-1 0 0 0 0,-1 0 0 0 0,0 1 0 0 0,-2-1-70 0 0,3 7 60 0 0,0 0 0 0 0,-1 1-1 0 0,0 1 1 0 0,0-1-1 0 0,0 2 1 0 0,-1 0 0 0 0,-6-2-60 0 0,-17-9 130 0 0,17 9-59 0 0,0 0-1 0 0,-1 2 0 0 0,1 0 1 0 0,-1 1-1 0 0,-18-2-70 0 0,0 2 146 0 0,-1 2-1 0 0,-23 1-145 0 0,48 2 9 0 0,-1 1 0 0 0,1 1-1 0 0,-1 1 1 0 0,1 0 0 0 0,0 0 0 0 0,0 2-1 0 0,0 0 1 0 0,1 0 0 0 0,0 1 0 0 0,0 1-1 0 0,0 0 1 0 0,1 1 0 0 0,0 0 0 0 0,0 1-1 0 0,1 0 1 0 0,-1 2-9 0 0,-1 1-3 0 0,-13 10-2 0 0,2 0 0 0 0,1 2 0 0 0,1 0 0 0 0,1 2 0 0 0,-11 17 5 0 0,3 6 12 0 0,2 1-1 0 0,2 1 0 0 0,2 1 0 0 0,3 1 1 0 0,2 1-1 0 0,2 0 0 0 0,3 2 0 0 0,2-1 1 0 0,3 1-1 0 0,2 1 0 0 0,2 30-11 0 0,4-27 45 0 0,3 1 1 0 0,2-1-1 0 0,5 14-45 0 0,-6-53 10 0 0,0 0 1 0 0,2-1-1 0 0,0 0 1 0 0,2 0-1 0 0,0-1 1 0 0,1 1-1 0 0,0-2 1 0 0,2 0-1 0 0,0 0 0 0 0,2-1 1 0 0,0 0-11 0 0,2 1 6 0 0,2-2 0 0 0,0 0 1 0 0,1-1-1 0 0,0-1 0 0 0,2 0 0 0 0,-1-1 0 0 0,2-2 1 0 0,-1 0-1 0 0,1-1 0 0 0,1-1 0 0 0,0-1 1 0 0,0-1-1 0 0,1 0 0 0 0,4-1-6 0 0,0-2 10 0 0,1 0 0 0 0,0-1 0 0 0,-1-2 0 0 0,1-1 0 0 0,0-1-1 0 0,0-1 1 0 0,-1-1 0 0 0,0-2 0 0 0,1-1 0 0 0,-1-1 0 0 0,18-8-10 0 0,-10 2-1 0 0,-1-1 0 0 0,-1-2 0 0 0,0-1 0 0 0,-1-1 0 0 0,-1-2 1 0 0,-1-2-1 0 0,-1 0 0 0 0,-1-2 0 0 0,-1-1 0 0 0,-1-1 0 0 0,-1-2 0 0 0,-2 0 0 0 0,20-31 1 0 0,-14 14 14 0 0,-2-1 0 0 0,-3-1 1 0 0,-1-1-1 0 0,-3-1 0 0 0,-2-1 0 0 0,-2-1 0 0 0,2-16-14 0 0,-11 37 14 0 0,-2 0-1 0 0,-1 0 0 0 0,-1 0 1 0 0,-2-1-1 0 0,0 1 1 0 0,-3-1-1 0 0,0 1 0 0 0,-2 0 1 0 0,-1 0-1 0 0,-2 0 1 0 0,-1 0-1 0 0,-1 1 0 0 0,-7-14-13 0 0,6 22 85 0 0,-1 1-1 0 0,-1 1 1 0 0,0 0 0 0 0,-2 0-1 0 0,0 2 1 0 0,-1-1-1 0 0,-1 2 1 0 0,0 0-1 0 0,-1 1 1 0 0,-1 1-1 0 0,0 0 1 0 0,-1 2-1 0 0,-11-6-84 0 0,-13-3 214 0 0,-1 2-1 0 0,-1 2 1 0 0,-1 2 0 0 0,0 2-1 0 0,-31-4-213 0 0,3 5 228 0 0,0 4 1 0 0,0 2-1 0 0,-26 4-228 0 0,68 4-27 0 0,0 1 1 0 0,0 2-1 0 0,0 1 1 0 0,-19 7 26 0 0,1-1-489 0 0,24-8-21 0 0,-17 3-1056 0 0,41-7 1256 0 0,0 1 0 0 0,0-1 0 0 0,0 1-1 0 0,1-1 1 0 0,-1 1 0 0 0,0 0 0 0 0,0 0 0 0 0,0 0-1 0 0,1 0 1 0 0,-1 0 0 0 0,0 1 0 0 0,1-1 0 0 0,-1 0-1 0 0,1 1 1 0 0,0-1 0 0 0,-1 2 310 0 0,1-2-267 0 0,0 0-266 0 0,1 1 1 0 0,-1-1-1 0 0,1 0 0 0 0,-1 0 0 0 0,1 0 0 0 0,-1-1 0 0 0,0 1 1 0 0,0 0-1 0 0,1 0 0 0 0,-1 0 0 0 0,0 0 0 0 0,0-1 0 0 0,0 1 0 0 0,0 0 1 0 0,0-1-1 0 0,0 1 0 0 0,0-1 0 0 0,0 1 0 0 0,0-1 0 0 0,0 1 533 0 0,-11 6-7452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5393 0 0,'27'17'6823'0'0,"-5"2"-4545"0"0,-20-16-2203 0 0,1 0 1 0 0,-1 0-1 0 0,0 0 1 0 0,0 1-1 0 0,0-1 1 0 0,0 1-1 0 0,0-1 1 0 0,-1 1-1 0 0,0 0 1 0 0,1 0-1 0 0,-1 0 1 0 0,-1 0-1 0 0,1 3-75 0 0,28 316 3743 0 0,-14-128-2263 0 0,-10-110-1359 0 0,-3-35 236 0 0,5 25-357 0 0,-4-58-1129 0 0,1 0 1 0 0,0 0-1 0 0,5 12 1129 0 0,-3-18-5339 0 0,-6-18-2866 0 0,0-5 3967 0 0</inkml:trace>
  <inkml:trace contextRef="#ctx0" brushRef="#br0" timeOffset="1">56 291 1472 0 0,'5'-4'749'0'0,"0"0"-1"0"0,0 1 0 0 0,0 0 1 0 0,0 0-1 0 0,1 0 0 0 0,-1 0 0 0 0,1 1 1 0 0,0 0-1 0 0,-1 0 0 0 0,7 0-748 0 0,1-1 652 0 0,1 1 1 0 0,0 0-1 0 0,0 1 0 0 0,3 0-652 0 0,-12 1 215 0 0,0 1 0 0 0,-1-1 0 0 0,1 1 0 0 0,0 0 0 0 0,-1 0 0 0 0,0 0 0 0 0,1 1 1 0 0,-1 0-1 0 0,0 0 0 0 0,4 2-215 0 0,-5-3 136 0 0,-1 1 0 0 0,0-1-1 0 0,0 0 1 0 0,0 1 0 0 0,0 0 0 0 0,0 0 0 0 0,-1-1 0 0 0,1 1 0 0 0,0 0 0 0 0,-1 0 0 0 0,1 0 0 0 0,-1 1 0 0 0,0-1-1 0 0,0 0 1 0 0,0 1 0 0 0,0-1 0 0 0,0 0 0 0 0,0 1 0 0 0,-1-1 0 0 0,1 2-136 0 0,0 4 166 0 0,-1 0 1 0 0,0 0 0 0 0,0 0-1 0 0,0 0 1 0 0,-1 0 0 0 0,0 0-1 0 0,-1 0 1 0 0,0 0 0 0 0,0-1-1 0 0,-1 1 1 0 0,0-1-1 0 0,0 1 1 0 0,-1-1 0 0 0,0 0-1 0 0,0 0 1 0 0,0-1 0 0 0,-1 1-1 0 0,0-1 1 0 0,-5 5-167 0 0,-5 7-25 0 0,5-6-322 0 0,0 1 0 0 0,-1-2 0 0 0,0 0 1 0 0,-1 0-1 0 0,-6 4 347 0 0,7-5-2777 0 0,10-9 2376 0 0,0 0-1 0 0,1 0 1 0 0,-1-1-1 0 0,0 1 1 0 0,1 0-1 0 0,-1 0 0 0 0,0-1 1 0 0,0 1-1 0 0,0-1 1 0 0,0 1-1 0 0,0-1 1 0 0,0 1-1 0 0,0-1 1 0 0,0 1-1 0 0,0-1 1 0 0,0 0-1 0 0,0 0 1 0 0,0 1-1 0 0,0-1 1 0 0,0 0-1 0 0,0 0 1 0 0,0 0-1 0 0,0 0 0 0 0,0 0 402 0 0,-9-3-5330 0 0</inkml:trace>
  <inkml:trace contextRef="#ctx0" brushRef="#br0" timeOffset="503.263">393 225 5841 0 0,'5'1'501'0'0,"-1"1"0"0"0,1 0 0 0 0,-1-1 1 0 0,1 1-1 0 0,-1 1 0 0 0,0-1 0 0 0,1 1 0 0 0,-1-1 0 0 0,0 1 0 0 0,-1 1 0 0 0,1-1 0 0 0,-1 0 0 0 0,1 1 0 0 0,0 1-501 0 0,1 1 307 0 0,-1 0 1 0 0,0 1-1 0 0,-1 0 0 0 0,1 0 0 0 0,-1 0 0 0 0,-1 0 0 0 0,1 0 1 0 0,0 6-308 0 0,1 11 136 0 0,0 0 0 0 0,-2-1 1 0 0,-1 1-1 0 0,-1 0 0 0 0,-2 11-136 0 0,0-16 106 0 0,-1 0-1 0 0,0 0 0 0 0,-2 0 0 0 0,0-1 0 0 0,-2 0 0 0 0,-1 4-105 0 0,8-21 11 0 0,0-1 1 0 0,0 1-1 0 0,0-1 0 0 0,-1 1 1 0 0,1-1-1 0 0,0 1 0 0 0,0-1 0 0 0,0 1 1 0 0,-1-1-1 0 0,1 1 0 0 0,0-1 0 0 0,0 1 1 0 0,-1-1-1 0 0,1 1 0 0 0,-1-1 0 0 0,1 0 1 0 0,0 1-1 0 0,-1-1 0 0 0,1 0 1 0 0,-1 1-1 0 0,1-1 0 0 0,-1 0 0 0 0,1 1-11 0 0,-5-10 222 0 0,3-20-448 0 0,11-34-1531 0 0,3 1 0 0 0,8-21 1757 0 0,-17 71-39 0 0,0 1 1 0 0,1-1-1 0 0,0 1 1 0 0,0 0-1 0 0,3-3 39 0 0,-5 11-2 0 0,-1 0 0 0 0,1 1 0 0 0,0-1 0 0 0,0 0 0 0 0,0 1 0 0 0,0 0 0 0 0,1-1 0 0 0,-1 1 0 0 0,1 0 0 0 0,-1 0 0 0 0,1 1 0 0 0,0-1 0 0 0,-1 0 0 0 0,1 1 0 0 0,0 0 0 0 0,0 0 0 0 0,0-1 0 0 0,0 2 0 0 0,0-1 0 0 0,1 0 0 0 0,0 1 2 0 0,3-1 19 0 0,1 0 0 0 0,0 1 0 0 0,0 0 1 0 0,0 1-1 0 0,0 0 0 0 0,-1 0 0 0 0,1 0 0 0 0,0 1 0 0 0,-1 0 0 0 0,1 1 0 0 0,-1 0 0 0 0,0 0 1 0 0,0 1-1 0 0,0-1 0 0 0,0 1 0 0 0,0 1 0 0 0,-1 0 0 0 0,0-1 0 0 0,0 2 0 0 0,0-1 0 0 0,-1 1 1 0 0,0 0-1 0 0,3 4-19 0 0,10 15 243 0 0,-2 1 1 0 0,0 0 0 0 0,-2 2-1 0 0,-1-1 1 0 0,3 12-244 0 0,-10-25 203 0 0,0-2 167 0 0,0 1 0 0 0,1-1 1 0 0,9 10-371 0 0,-5-5 696 0 0,-11-17-686 0 0,1 0 0 0 0,-1 1 0 0 0,0-1 0 0 0,0 0 0 0 0,0 0 0 0 0,0 0 1 0 0,0 0-1 0 0,0 0 0 0 0,0 1 0 0 0,0-1 0 0 0,0 0 0 0 0,0 0 0 0 0,1 0 1 0 0,-1 0-1 0 0,0 0 0 0 0,0 0 0 0 0,0 0 0 0 0,0 1 0 0 0,0-1 0 0 0,1 0 1 0 0,-1 0-1 0 0,0 0 0 0 0,0 0 0 0 0,0 0 0 0 0,0 0 0 0 0,1 0 0 0 0,-1 0 1 0 0,0 0-1 0 0,0 0 0 0 0,0 0 0 0 0,0 0 0 0 0,1 0 0 0 0,-1 0 0 0 0,0 0 1 0 0,0 0-1 0 0,0 0 0 0 0,0 0 0 0 0,0 0 0 0 0,1 0 0 0 0,-1 0 0 0 0,0-1 0 0 0,0 1 1 0 0,0 0-1 0 0,0 0-10 0 0,6-9 353 0 0,0-20 77 0 0,-4 24-368 0 0,1-11-5 0 0,0 0 1 0 0,0 0 0 0 0,-2 1 0 0 0,0-1-1 0 0,-1 0 1 0 0,0 0 0 0 0,-1 0 0 0 0,-1 0 0 0 0,-2-6-58 0 0,3 17 41 0 0,-1 1-1 0 0,0-1 1 0 0,-1 1 0 0 0,1-1 0 0 0,-1 1 0 0 0,0 0 0 0 0,0 0 0 0 0,0 0-1 0 0,0 1 1 0 0,-1-1 0 0 0,0 1 0 0 0,1 0 0 0 0,-1 0 0 0 0,0 0 0 0 0,-1 0 0 0 0,1 1-1 0 0,-3-2-40 0 0,4 3 3 0 0,0-1-1 0 0,0 1 1 0 0,0 0-1 0 0,0 0 0 0 0,0 0 1 0 0,0 0-1 0 0,-1 1 0 0 0,1-1 1 0 0,0 1-1 0 0,0 0 1 0 0,-1 0-1 0 0,1 0 0 0 0,0 1 1 0 0,0-1-1 0 0,0 0 1 0 0,0 1-1 0 0,-1 0 0 0 0,1 0 1 0 0,0 0-1 0 0,0 0 0 0 0,0 1 1 0 0,1-1-1 0 0,-1 1 1 0 0,0 0-1 0 0,0-1 0 0 0,1 1 1 0 0,-1 0-1 0 0,0 1-2 0 0,-2 3-406 0 0,0-1 1 0 0,0 1-1 0 0,1-1 0 0 0,0 1 0 0 0,-2 4 406 0 0,-9 22-7524 0 0,14-31 6952 0 0,-1 11-3649 0 0,14 16-589 0 0</inkml:trace>
  <inkml:trace contextRef="#ctx0" brushRef="#br0" timeOffset="916.523">1275 4 7474 0 0,'8'3'1035'0'0,"0"0"0"0"0,0 1 0 0 0,0 0 1 0 0,0 0-1 0 0,1 2-1035 0 0,-5-4 106 0 0,-1 1 0 0 0,0-1 0 0 0,0 1 0 0 0,0-1 0 0 0,-1 1 0 0 0,1 0 0 0 0,-1 0 0 0 0,1 0 0 0 0,-1 0 0 0 0,0 1 0 0 0,0-1 0 0 0,1 3-106 0 0,0 5 141 0 0,-1-1-1 0 0,0 1 1 0 0,-1 1 0 0 0,0-1 0 0 0,0 0 0 0 0,-1 7-141 0 0,1 24 188 0 0,17 100 538 0 0,-10-75 627 0 0,3 4-1353 0 0,-9-59 182 0 0,-2 19 142 0 0,1-31-310 0 0,0 0 0 0 0,-1-1 0 0 0,1 1 1 0 0,0-1-1 0 0,0 1 0 0 0,-1-1 0 0 0,1 1 1 0 0,0-1-1 0 0,-1 1 0 0 0,1-1 0 0 0,-1 0 0 0 0,1 1 1 0 0,0-1-1 0 0,-1 0 0 0 0,0 0 0 0 0,1 1 1 0 0,-1-1-1 0 0,1 0 0 0 0,-1 0 0 0 0,0 1 0 0 0,0-1 1 0 0,1 0-1 0 0,-1 0 0 0 0,0 0 0 0 0,0 0 1 0 0,0 0-1 0 0,0 0-14 0 0,-2-8-490 0 0,-1-1 0 0 0,0 0 0 0 0,0 1 1 0 0,-1-1-1 0 0,0 1 0 0 0,-1 0 0 0 0,0 0 0 0 0,0 1 1 0 0,-1 0-1 0 0,-5-6 490 0 0,-2-1-1127 0 0,0 1 1 0 0,-1 1-1 0 0,0 0 1 0 0,-1 1 0 0 0,-6-3 1126 0 0,19 13 58 0 0,0 1 0 0 0,0-1 0 0 0,0 1 0 0 0,0-1 0 0 0,-1 1 0 0 0,1 0 0 0 0,0 0 1 0 0,-1 0-1 0 0,1 0 0 0 0,-1 1 0 0 0,1-1 0 0 0,-1 1 0 0 0,1-1 0 0 0,-1 1 0 0 0,1 0 1 0 0,-1 0-1 0 0,0 0 0 0 0,1 0 0 0 0,-1 1 0 0 0,1-1 0 0 0,-1 1 0 0 0,1-1 1 0 0,-1 1-1 0 0,-1 0-58 0 0,1 2 347 0 0,-1-1 0 0 0,1 0 1 0 0,0 1-1 0 0,0 0 1 0 0,0 0-1 0 0,0 0 0 0 0,0 0 1 0 0,1 0-1 0 0,-1 1 1 0 0,1-1-1 0 0,0 1 0 0 0,0-1 1 0 0,0 1-1 0 0,-1 2-347 0 0,1 2 360 0 0,-1-1 0 0 0,1 1-1 0 0,1 0 1 0 0,-1-1-1 0 0,1 1 1 0 0,0 0 0 0 0,1 0-1 0 0,0 0 1 0 0,1 5-360 0 0,0 5 474 0 0,2 0 1 0 0,0-1-1 0 0,4 13-474 0 0,-6-26-2 0 0,1 1-1 0 0,-1-1 1 0 0,1 0 0 0 0,0 0 0 0 0,1 1 0 0 0,-1-1-1 0 0,1 0 1 0 0,-1-1 0 0 0,1 1 0 0 0,0 0-1 0 0,1-1 1 0 0,-1 0 0 0 0,1 0 0 0 0,-1 0 0 0 0,1 0-1 0 0,0 0 1 0 0,0-1 0 0 0,0 1 0 0 0,0-1-1 0 0,0 0 1 0 0,1-1 0 0 0,-1 1 0 0 0,1-1 0 0 0,-1 0-1 0 0,1 0 1 0 0,0 0 0 0 0,-1-1 0 0 0,1 1-1 0 0,0-1 1 0 0,-1 0 0 0 0,1 0 0 0 0,0-1 0 0 0,-1 0-1 0 0,1 0 1 0 0,0 0 0 0 0,1-1 2 0 0,12-3-1492 0 0,-1-1 0 0 0,0 0 1 0 0,0-2 1491 0 0,-12 6-777 0 0,0 0 0 0 0,-1-1 0 0 0,1 0 1 0 0,-1 0-1 0 0,0 0 0 0 0,0-1 0 0 0,0 1 1 0 0,0-1-1 0 0,0 0 0 0 0,-1 0 0 0 0,0 0 1 0 0,2-4 776 0 0,10-21-2868 0 0,6 0 1308 0 0</inkml:trace>
  <inkml:trace contextRef="#ctx0" brushRef="#br0" timeOffset="1304.282">1577 175 7570 0 0,'26'17'6143'0'0,"-11"3"-3904"0"0,-11-13-2108 0 0,-1 1 1 0 0,-1 0 0 0 0,0 0 0 0 0,0 0 0 0 0,1 5-132 0 0,-3-11 78 0 0,8 40 63 0 0,8 36 546 0 0,3 0-687 0 0,-18-74 43 0 0,0 0 0 0 0,0 0 0 0 0,0 0 0 0 0,1 0 0 0 0,-1 0 0 0 0,1 0 0 0 0,0 0 0 0 0,0-1 0 0 0,1 1 0 0 0,-1-1-1 0 0,1 1 1 0 0,-1-1 0 0 0,1 0 0 0 0,0 0 0 0 0,2 1-43 0 0,-4-3 3 0 0,0-1 1 0 0,0 0-1 0 0,0 0 0 0 0,0 0 0 0 0,0 0 1 0 0,0-1-1 0 0,0 1 0 0 0,0 0 0 0 0,0 0 0 0 0,0 0 1 0 0,0-1-1 0 0,0 1 0 0 0,0 0 0 0 0,-1-1 1 0 0,1 1-1 0 0,0-1 0 0 0,0 1 0 0 0,0-1 0 0 0,-1 0 1 0 0,1 1-1 0 0,0-1 0 0 0,0 0-3 0 0,19-18-270 0 0,-16 15 118 0 0,8-9-458 0 0,-1 0 0 0 0,0 0-1 0 0,-1-1 1 0 0,-1-1 0 0 0,0 0-1 0 0,-1 0 1 0 0,0 0 0 0 0,-1-1-1 0 0,-1 0 1 0 0,2-11 610 0 0,-2 6 423 0 0,-2 1 1 0 0,0-1-1 0 0,-2 1 1 0 0,0-1-1 0 0,-1-8-423 0 0,-2 28 110 0 0,1 0 1 0 0,0 1-1 0 0,0-1 0 0 0,0 0 0 0 0,0 1 0 0 0,0-1 0 0 0,1 0 0 0 0,-1 1 0 0 0,0-1 0 0 0,0 0 1 0 0,0 1-1 0 0,0-1 0 0 0,1 0 0 0 0,-1 1 0 0 0,0-1 0 0 0,1 1 0 0 0,-1-1 0 0 0,1 0 1 0 0,-1 1-1 0 0,0-1-110 0 0,5 1 1511 0 0,-1 3-1330 0 0,-1-1-1 0 0,0 1 0 0 0,0 0 0 0 0,0 0 1 0 0,-1 0-1 0 0,1 0 0 0 0,-1 0 1 0 0,0 0-1 0 0,1 1 0 0 0,-1-1 0 0 0,-1 1 1 0 0,1 0-1 0 0,-1-1 0 0 0,1 1 0 0 0,-1 1-180 0 0,3 10 413 0 0,-2 0-1 0 0,1 0 1 0 0,-1 9-413 0 0,5 32 498 0 0,6-8-286 0 0,5 28-204 0 0,-17-72-247 0 0,0 1 0 0 0,1-1 0 0 0,-1 1 0 0 0,1-1 0 0 0,0 0 0 0 0,0 0-1 0 0,0 0 1 0 0,2 3 239 0 0,-3-6-286 0 0,-1 0-1 0 0,1 0 0 0 0,0 0 0 0 0,0-1 1 0 0,0 1-1 0 0,-1 0 0 0 0,1 0 1 0 0,0-1-1 0 0,0 1 0 0 0,0-1 0 0 0,0 1 1 0 0,0-1-1 0 0,0 1 0 0 0,0-1 1 0 0,0 1-1 0 0,1-1 287 0 0,-1 0-386 0 0,0 0-1 0 0,0 0 1 0 0,0 0 0 0 0,0 0 0 0 0,0 0-1 0 0,0-1 1 0 0,0 1 0 0 0,0 0 0 0 0,0-1-1 0 0,0 1 1 0 0,-1 0 0 0 0,1-1 0 0 0,0 1-1 0 0,0-1 1 0 0,0 1 0 0 0,-1-1 0 0 0,1 0-1 0 0,0 1 1 0 0,0-1 0 0 0,-1 0-1 0 0,1 0 1 0 0,0 0 386 0 0,13-15-4227 0 0,9-3 1262 0 0</inkml:trace>
  <inkml:trace contextRef="#ctx0" brushRef="#br0" timeOffset="1694.988">2522 41 1512 0 0,'-31'5'10063'0'0,"5"8"-6581"0"0,20-8-3324 0 0,0 0-1 0 0,0 0 0 0 0,1 0 0 0 0,0 1 1 0 0,0 0-1 0 0,0 0 0 0 0,1 1-157 0 0,-7 10 312 0 0,1 1 0 0 0,1 0 1 0 0,0 1-1 0 0,2 0 0 0 0,-3 9-312 0 0,-8 34 2172 0 0,2 2-2172 0 0,14-56 65 0 0,1-1 1 0 0,0 1-1 0 0,1 0 1 0 0,-1-1-1 0 0,2 1 1 0 0,-1-1 0 0 0,1 1-1 0 0,0 0 1 0 0,0-1-1 0 0,1 0 1 0 0,0 1-1 0 0,0-1 1 0 0,1 0-1 0 0,0 0 1 0 0,4 6-66 0 0,-5-8-50 0 0,1-1 0 0 0,0 0 0 0 0,0 0 0 0 0,0 0 0 0 0,0 0 0 0 0,1 0 1 0 0,0-1-1 0 0,-1 0 0 0 0,1 0 0 0 0,1 0 0 0 0,-1 0 0 0 0,0 0 0 0 0,1-1 1 0 0,-1 0-1 0 0,1 0 0 0 0,0 0 0 0 0,-1 0 0 0 0,1-1 0 0 0,0 0 0 0 0,0 0 1 0 0,0 0-1 0 0,0 0 0 0 0,4-1 50 0 0,55-1-7458 0 0,-45-3 1776 0 0,17 13-481 0 0</inkml:trace>
  <inkml:trace contextRef="#ctx0" brushRef="#br0" timeOffset="1695.988">2538 334 6969 0 0,'1'1'10447'0'0,"11"2"-8956"0"0,-3-4-1272 0 0,1 1 0 0 0,0 0 0 0 0,0 1 0 0 0,7 1-219 0 0,28 1 73 0 0,-42-3-73 0 0,165-13 396 0 0,-136 9-385 0 0,0-2 0 0 0,0-1-1 0 0,0-2 1 0 0,2-2-11 0 0,44-13-934 0 0,-17 6-5019 0 0,-57 17 5048 0 0,-3 0 500 0 0,0 1-1 0 0,0 0 1 0 0,0 0-1 0 0,-1-1 1 0 0,1 1-1 0 0,0 0 1 0 0,0-1 0 0 0,0 1-1 0 0,0-1 1 0 0,0 1-1 0 0,-1-1 1 0 0,1 1-1 0 0,0-1 1 0 0,0 0-1 0 0,-1 1 1 0 0,1-1 0 0 0,0 0-1 0 0,-1 0 1 0 0,1 0-1 0 0,-1 0 406 0 0,1-6-4378 0 0</inkml:trace>
  <inkml:trace contextRef="#ctx0" brushRef="#br0" timeOffset="2083.238">2852 1 7498 0 0,'21'1'7907'0'0,"-5"5"-5365"0"0,-15-5-2503 0 0,1 0 0 0 0,-1 0 0 0 0,0 0 0 0 0,0 0 1 0 0,0 1-1 0 0,0-1 0 0 0,0 1 0 0 0,0-1 0 0 0,0 0 1 0 0,0 1-1 0 0,0-1 0 0 0,0 1 0 0 0,-1 0 0 0 0,1-1 1 0 0,-1 1-1 0 0,1 0 0 0 0,-1-1 0 0 0,0 1 0 0 0,0 0 1 0 0,0 0-40 0 0,7 69 564 0 0,-3-25 132 0 0,7 30-696 0 0,1-18 374 0 0,-1-10-20 0 0,-2 2 0 0 0,0 24-354 0 0,-8-60 8 0 0,1 1 0 0 0,0-1 1 0 0,3 12-9 0 0,5 1-2606 0 0,-6-20 17 0 0,-2-9-5344 0 0,0 1 475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3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107 253 264 0 0,'-5'-7'883'0'0,"-5"-6"4393"0"0,9 14-5190 0 0,0-1 1 0 0,1 0-1 0 0,-1 0 0 0 0,1 0 0 0 0,-1 0 0 0 0,0 1 0 0 0,1-1 0 0 0,-1 0 0 0 0,1 1 0 0 0,-1-1 0 0 0,1 0 0 0 0,-1 1 0 0 0,1-1 0 0 0,-1 1 0 0 0,1-1 0 0 0,-1 1 0 0 0,1-1 0 0 0,-1 1 0 0 0,1-1 0 0 0,0 1 0 0 0,-1-1 0 0 0,1 1 0 0 0,0-1 0 0 0,0 1 0 0 0,0 0 1 0 0,-1 0-87 0 0,-11 20 479 0 0,1 1 1 0 0,0 1-1 0 0,2 0 1 0 0,1 0 0 0 0,0 1-1 0 0,2 0 1 0 0,1 0 0 0 0,1 1-1 0 0,0 5-479 0 0,4-23 80 0 0,-1 0 0 0 0,1 0 0 0 0,1 0 0 0 0,-1 0 0 0 0,1 0 0 0 0,1 4-80 0 0,-1-8 12 0 0,0 0 0 0 0,0-1 1 0 0,0 1-1 0 0,0 0 0 0 0,1-1 0 0 0,-1 1 0 0 0,1-1 1 0 0,0 1-1 0 0,-1-1 0 0 0,1 0 0 0 0,0 0 0 0 0,1 0 1 0 0,-1 0-1 0 0,0 0 0 0 0,0 0 0 0 0,3 1-12 0 0,-2-1 0 0 0,0-1-1 0 0,-1 0 0 0 0,1 1 0 0 0,0-1 1 0 0,0 0-1 0 0,0 0 0 0 0,0-1 0 0 0,0 1 1 0 0,1-1-1 0 0,-1 0 0 0 0,0 1 0 0 0,0-1 1 0 0,0 0-1 0 0,0-1 0 0 0,0 1 1 0 0,0-1-1 0 0,0 1 0 0 0,1-1 0 0 0,-1 0 1 0 0,-1 0-1 0 0,1 0 0 0 0,0-1 0 0 0,0 1 1 0 0,0-1-1 0 0,-1 1 0 0 0,1-1 0 0 0,-1 0 1 0 0,3-2 0 0 0,7-6-150 0 0,-1-1 0 0 0,0 0 1 0 0,-1-1-1 0 0,0 0 1 0 0,1-4 149 0 0,-10 16-1 0 0,8-14 32 0 0,-1-1 1 0 0,0 1 0 0 0,-1-1 0 0 0,0 0-1 0 0,-1-1 1 0 0,-1 0 0 0 0,-1 0-1 0 0,0 0 1 0 0,0-9-32 0 0,-3 17 365 0 0,-1 0 0 0 0,0-1 0 0 0,0 1 0 0 0,-1 0 0 0 0,0 0 0 0 0,-1 0 0 0 0,1 0 0 0 0,-1 0 0 0 0,-1 0 0 0 0,-3-7-365 0 0,5 14 82 0 0,0-1-1 0 0,0 0 0 0 0,-1 0 1 0 0,1 1-1 0 0,0-1 0 0 0,-1 1 1 0 0,0-1-1 0 0,1 1 0 0 0,-1 0 1 0 0,0 0-1 0 0,1-1 0 0 0,-1 1 1 0 0,0 0-1 0 0,0 1 0 0 0,0-1 1 0 0,0 0-1 0 0,0 1 0 0 0,0-1 0 0 0,0 1 1 0 0,0-1-1 0 0,0 1 0 0 0,-2 0-81 0 0,1-1 16 0 0,0 1 0 0 0,0 0 0 0 0,0 0-1 0 0,0 0 1 0 0,0 0 0 0 0,0 1-1 0 0,1-1 1 0 0,-1 1 0 0 0,0 0-1 0 0,0 0 1 0 0,0 0 0 0 0,1 0-1 0 0,-1 0 1 0 0,1 0 0 0 0,-3 2-16 0 0,-2 2-168 0 0,1 1 1 0 0,-1 0-1 0 0,1 0 1 0 0,1 0 0 0 0,-1 0-1 0 0,1 1 1 0 0,0 0-1 0 0,1 0 1 0 0,0 1-1 0 0,0-1 1 0 0,-1 4 167 0 0,5-11-4 0 0,-12 33-3787 0 0,11-29 2523 0 0,0-1 1 0 0,0 1-1 0 0,0 0 0 0 0,1 0 0 0 0,0-1 0 0 0,0 1 0 0 0,0 0 0 0 0,0 0 1268 0 0,2 6-3055 0 0</inkml:trace>
  <inkml:trace contextRef="#ctx0" brushRef="#br0" timeOffset="396.922">472 225 1760 0 0,'0'15'1999'0'0,"1"0"1"0"0,1 0-1 0 0,1 4-1999 0 0,22 74 2121 0 0,-9-37-671 0 0,-12-41-1096 0 0,1 1-1 0 0,1-1 1 0 0,6 14-354 0 0,-9-24 65 0 0,0 0 1 0 0,-1 0-1 0 0,1 0 0 0 0,1-1 1 0 0,-1 1-1 0 0,1-1 1 0 0,0 0-1 0 0,0 0 0 0 0,0 0 1 0 0,0-1-1 0 0,1 1 1 0 0,0-1-1 0 0,0 0-65 0 0,-2-2 32 0 0,-1 0 0 0 0,1 0 0 0 0,-1-1 0 0 0,1 0 0 0 0,-1 1 0 0 0,1-1 0 0 0,0 0 0 0 0,-1 0 0 0 0,1 0 0 0 0,-1 0 0 0 0,1-1 0 0 0,-1 1 0 0 0,1-1 0 0 0,-1 0 0 0 0,1 1 0 0 0,-1-1 0 0 0,1 0 0 0 0,-1 0 0 0 0,0-1 0 0 0,1 1 0 0 0,-1 0 0 0 0,0-1 0 0 0,0 0 0 0 0,0 1 0 0 0,0-1 0 0 0,0 0 0 0 0,1-2-32 0 0,7-6 72 0 0,-1-1-1 0 0,0-1 0 0 0,0 1 1 0 0,2-7-72 0 0,4-4-127 0 0,-1-1 0 0 0,-1 0 0 0 0,-2-1-1 0 0,0-1 1 0 0,-1 0 0 0 0,-2 0 0 0 0,4-16 127 0 0,5-27 1086 0 0,-14 125 1542 0 0,-1-40-2190 0 0,-2 8-51 0 0,0 0 1 0 0,-1-1 0 0 0,-2 2-388 0 0,3-20 63 0 0,0 0 0 0 0,1 0 0 0 0,-1 0 1 0 0,1 0-1 0 0,1 3-63 0 0,-1-4 46 0 0,0 0 0 0 0,0 0 0 0 0,0 0 0 0 0,-1-1 0 0 0,0 1-1 0 0,0 0 1 0 0,0 0 0 0 0,-1 0 0 0 0,0 2-46 0 0,1-6 8 0 0,-1 0-1 0 0,1 1 1 0 0,0-1 0 0 0,-1 0-1 0 0,1 1 1 0 0,0-1 0 0 0,0 1-1 0 0,0-1 1 0 0,0 0-1 0 0,0 1 1 0 0,0-1 0 0 0,0 0-1 0 0,1 1 1 0 0,-1-1-1 0 0,1 0 1 0 0,-1 1 0 0 0,1-1-1 0 0,-1 0 1 0 0,1 1 0 0 0,-1-1-1 0 0,1 0 1 0 0,0 0-1 0 0,0 0-7 0 0,1 1-549 0 0,1 0 0 0 0,-1 0 0 0 0,1-1-1 0 0,-1 1 1 0 0,1-1 0 0 0,0 1 0 0 0,-1-1 0 0 0,1 0-1 0 0,0 0 1 0 0,0 0 549 0 0,-2-1-152 0 0,-1 0 0 0 0,0 0 0 0 0,0 0 0 0 0,0 0 0 0 0,0 0-1 0 0,1 1 1 0 0,-1-1 0 0 0,0 0 0 0 0,0 0 0 0 0,0 0 0 0 0,1 0 0 0 0,-1 0 0 0 0,0 0 0 0 0,0 0 0 0 0,1 0 0 0 0,-1 0-1 0 0,0 0 1 0 0,0 0 0 0 0,0 0 0 0 0,1 0 0 0 0,-1 0 0 0 0,0 0 0 0 0,0 0 0 0 0,1 0 0 0 0,-1 0 0 0 0,0 0-1 0 0,0 0 1 0 0,1 0 0 0 0,-1 0 0 0 0,0 0 0 0 0,0 0 0 0 0,0 0 0 0 0,1-1 0 0 0,-1 1 0 0 0,0 0 0 0 0,0 0-1 0 0,0 0 1 0 0,0 0 0 0 0,1 0 0 0 0,-1-1 0 0 0,0 1 0 0 0,0 0 0 0 0,0 0 0 0 0,0 0 0 0 0,0-1 0 0 0,0 1 0 0 0,0 0-1 0 0,1 0 1 0 0,-1-1 0 0 0,0 1 0 0 0,0 0 152 0 0,1-4-1904 0 0,7-5-2638 0 0</inkml:trace>
  <inkml:trace contextRef="#ctx0" brushRef="#br0" timeOffset="748.827">1407 1 5489 0 0,'10'10'5817'0'0,"1"1"-3060"0"0,-9-10-2734 0 0,-1 1-1 0 0,0 0 1 0 0,0 0 0 0 0,0-1-1 0 0,0 1 1 0 0,0 0-1 0 0,0 0 1 0 0,0 0-1 0 0,-1 0 1 0 0,1 0 0 0 0,-1 1-1 0 0,1-1 1 0 0,-1 0-1 0 0,0 0 1 0 0,0 0 0 0 0,0 0-1 0 0,0 1-22 0 0,-8 196 2221 0 0,5-42-630 0 0,3-148-1455 0 0,1-1 1 0 0,0 1 0 0 0,1-1-1 0 0,1 5-136 0 0,2 8-1768 0 0,-3-1-5363 0 0,-5-21 1774 0 0,-7-5 2560 0 0,2 4 1053 0 0</inkml:trace>
  <inkml:trace contextRef="#ctx0" brushRef="#br0" timeOffset="1097.724">1129 238 9834 0 0,'2'-5'684'0'0,"0"0"-1"0"0,0 1 1 0 0,0-1 0 0 0,1 1-1 0 0,0-1 1 0 0,0 1 0 0 0,0 0-1 0 0,0 0 1 0 0,0 0 0 0 0,3-1-684 0 0,0-1 308 0 0,1 1 1 0 0,-1 1-1 0 0,1-1 1 0 0,0 1-1 0 0,0 0 1 0 0,4-1-309 0 0,13-4-388 0 0,1 1 0 0 0,0 1 0 0 0,21-4 388 0 0,-19 6 499 0 0,-15 2-617 0 0,1 0 1 0 0,0 1-1 0 0,0 1 0 0 0,0 0 1 0 0,-1 1-1 0 0,1 0 0 0 0,12 3 118 0 0,-18-2-89 0 0,-1 1 0 0 0,1-1 0 0 0,0 1 0 0 0,-1 1 1 0 0,1 0-1 0 0,-1 0 0 0 0,0 0 0 0 0,0 0 0 0 0,0 1 0 0 0,-1 0 0 0 0,1 0 0 0 0,-1 1 0 0 0,0 0 0 0 0,0-1 0 0 0,2 4 89 0 0,16 23-112 0 0,0 1-1 0 0,15 31 113 0 0,7 9 124 0 0,-42-68-76 0 0,0 0 0 0 0,0 0 0 0 0,0 0 0 0 0,1-1 0 0 0,0 0 0 0 0,-1 0 0 0 0,1 0 0 0 0,0 0 0 0 0,1 0 0 0 0,-1-1 0 0 0,0 0 0 0 0,1 0 0 0 0,-1 0 0 0 0,1 0 0 0 0,0-1-1 0 0,0 0 1 0 0,-1 0 0 0 0,1 0 0 0 0,0 0 0 0 0,0-1 0 0 0,0 0 0 0 0,0 0 0 0 0,0 0 0 0 0,0-1 0 0 0,0 1 0 0 0,0-1 0 0 0,-1 0 0 0 0,1-1 0 0 0,0 1 0 0 0,-1-1 0 0 0,4-2-48 0 0,1 1 32 0 0,0-1 0 0 0,-1-1 0 0 0,1 0 0 0 0,-1 0 1 0 0,0 0-1 0 0,-1-1 0 0 0,1 0 0 0 0,-1-1 0 0 0,0 0 0 0 0,-1 0 0 0 0,0 0 0 0 0,0-1 0 0 0,4-7-32 0 0,2-4-64 0 0,-2-1 0 0 0,0-1 0 0 0,5-16 64 0 0,-13 31 6 0 0,0 0-1 0 0,-1 0 0 0 0,1 0 1 0 0,-1-1-1 0 0,0 1 0 0 0,-1 0 1 0 0,0 0-1 0 0,0-1 0 0 0,0 1 1 0 0,-1 0-1 0 0,0-1 0 0 0,0 1 1 0 0,0 0-1 0 0,-1 0 0 0 0,-2-6-5 0 0,3 11 15 0 0,1-1-1 0 0,-1 1 0 0 0,0-1 0 0 0,0 1 1 0 0,0-1-1 0 0,0 1 0 0 0,0-1 1 0 0,0 1-1 0 0,-1 0 0 0 0,1 0 0 0 0,0-1 1 0 0,-1 1-1 0 0,1 0 0 0 0,0 0 0 0 0,-1 0 1 0 0,0 1-1 0 0,1-1 0 0 0,-1 0 0 0 0,1 0 1 0 0,-1 1-1 0 0,0-1-14 0 0,-1 1 14 0 0,0 0 0 0 0,0-1 0 0 0,0 1 0 0 0,0 0 0 0 0,1 1 0 0 0,-1-1 0 0 0,0 0 0 0 0,0 1 0 0 0,0 0-1 0 0,0-1 1 0 0,0 1 0 0 0,0 1-14 0 0,-5 1 50 0 0,0 1 0 0 0,0 0 0 0 0,1 0 0 0 0,-1 1-1 0 0,1 0 1 0 0,0 1 0 0 0,1 0 0 0 0,-1 0-50 0 0,-5 7 72 0 0,0 0 1 0 0,1 1-1 0 0,0 0 0 0 0,2 1 0 0 0,-1 0 1 0 0,2 0-1 0 0,0 1 0 0 0,-1 4-72 0 0,-2 13 130 0 0,0 0 0 0 0,2 1 0 0 0,-3 24-130 0 0,12-52 21 0 0,-1 0 0 0 0,1 0 0 0 0,0 0 0 0 0,0 0-1 0 0,0 1 1 0 0,1-1 0 0 0,0 0 0 0 0,1 0 0 0 0,-1 0 0 0 0,1 0 0 0 0,0-1-1 0 0,0 1 1 0 0,4 5-21 0 0,-4-7 2 0 0,0 0-1 0 0,0-1 1 0 0,1 1-1 0 0,-1 0 1 0 0,1-1-1 0 0,0 0 0 0 0,0 0 1 0 0,0 0-1 0 0,1 0 1 0 0,-1 0-1 0 0,1-1 1 0 0,-1 1-1 0 0,1-1 1 0 0,0 0-1 0 0,0 0 0 0 0,0 0 1 0 0,0-1-1 0 0,0 0 1 0 0,1 1-1 0 0,2-1-1 0 0,6 1-306 0 0,0-1 0 0 0,0-1 0 0 0,0 0-1 0 0,1-1 1 0 0,-1-1 0 0 0,-1 0 0 0 0,1 0 0 0 0,7-3 306 0 0,-9 1-1262 0 0,0 1 0 0 0,0-2 0 0 0,-1 0 1 0 0,6-3 1261 0 0,-8 3-1417 0 0,-1 0 1 0 0,1 0-1 0 0,-1-1 1 0 0,-1 0-1 0 0,1 0 1 0 0,0-1 1416 0 0,20-24-3521 0 0</inkml:trace>
  <inkml:trace contextRef="#ctx0" brushRef="#br0" timeOffset="1472.755">2267 57 5657 0 0,'3'39'6363'0'0,"10"20"-4080"0"0,-2-2-1679 0 0,-5-15-284 0 0,-3 0 0 0 0,-1-1 0 0 0,-2 1-1 0 0,-2 0 1 0 0,-5 29-320 0 0,6-66 21 0 0,-3 16 174 0 0,1 1 0 0 0,1 14-195 0 0,6-65-192 0 0,-2-8 175 0 0,2 0 1 0 0,1-1-1 0 0,2 2 1 0 0,2-1-1 0 0,1 1 1 0 0,2 0-1 0 0,1 1 1 0 0,10-16 16 0 0,-17 37-35 0 0,1 1-1 0 0,0 0 1 0 0,2 0-1 0 0,-1 1 1 0 0,1 0 0 0 0,1 1-1 0 0,4-5 36 0 0,-8 11-237 0 0,0 0-1 0 0,1 0 0 0 0,-1 0 1 0 0,1 1-1 0 0,0 0 0 0 0,0 0 0 0 0,0 0 1 0 0,1 1-1 0 0,-1 0 0 0 0,1 1 1 0 0,0 0-1 0 0,0 0 0 0 0,-1 0 0 0 0,7 1 238 0 0,23-2-5441 0 0,0 1-1 0 0,27 4 5442 0 0,-19 3-2126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5:4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56 322 4617 0 0,'-36'1'7771'0'0,"20"2"-5838"0"0,16-3-1904 0 0,0 0 0 0 0,0 0 0 0 0,0 0 0 0 0,-1 0 1 0 0,1 0-1 0 0,0 0 0 0 0,0 0 0 0 0,0 0 0 0 0,0 0 0 0 0,0 0 0 0 0,0 0 1 0 0,0 0-1 0 0,-1 0 0 0 0,1 0 0 0 0,0 0 0 0 0,0 0 0 0 0,0 0 0 0 0,0 0 1 0 0,0 0-1 0 0,0 0 0 0 0,0 0 0 0 0,0 0 0 0 0,0 0 0 0 0,-1 1 0 0 0,1-1 1 0 0,0 0-1 0 0,0 0 0 0 0,0 0 0 0 0,0 0 0 0 0,0 0 0 0 0,0 0 0 0 0,0 0 1 0 0,0 0-1 0 0,0 0 0 0 0,0 1 0 0 0,0-1 0 0 0,0 0 0 0 0,0 0 0 0 0,0 0 1 0 0,0 0-1 0 0,0 0 0 0 0,0 0 0 0 0,0 0 0 0 0,0 1 0 0 0,0-1 0 0 0,0 0 1 0 0,0 0-1 0 0,0 0 0 0 0,0 0 0 0 0,0 0 0 0 0,0 0 0 0 0,0 0 0 0 0,0 0 1 0 0,0 1-1 0 0,0-1 0 0 0,0 0 0 0 0,0 0 0 0 0,0 0 0 0 0,0 0 0 0 0,1 0 1 0 0,-1 0-1 0 0,0 0 0 0 0,0 0 0 0 0,0 0 0 0 0,0 0 0 0 0,0 0 0 0 0,0 1 1 0 0,0-1-1 0 0,0 0 0 0 0,1 0-29 0 0,0 0 92 0 0,0 0 0 0 0,0 0 0 0 0,0 1 0 0 0,0-1 0 0 0,1 0 0 0 0,-1 0 0 0 0,0 0 0 0 0,0 0 1 0 0,0-1-1 0 0,0 1 0 0 0,1 0 0 0 0,-1 0 0 0 0,0-1 0 0 0,0 1 0 0 0,0-1 0 0 0,0 1 0 0 0,0-1 0 0 0,1 0-92 0 0,12-3 606 0 0,62 2 977 0 0,-46 2-964 0 0,1-2 0 0 0,4-1-619 0 0,-6 1 212 0 0,0 1 1 0 0,0 1-1 0 0,0 2 1 0 0,0 1-1 0 0,26 6-212 0 0,-10-2 250 0 0,37 1-250 0 0,-15-5 134 0 0,-21 0 10 0 0,1-2 0 0 0,-1-2 1 0 0,43-6-145 0 0,352-48 392 0 0,-380 48-387 0 0,64-1 373 0 0,75 7-378 0 0,-111 1 149 0 0,88 5-82 0 0,-60-1 245 0 0,80-8-312 0 0,-44 0 36 0 0,-65 3-83 0 0,443-2 350 0 0,-369 1-244 0 0,159-9-114 0 0,-253 8 68 0 0,6 4-13 0 0,-12-1-60 0 0,33-4 60 0 0,3-8-79 0 0,120-7 81 0 0,-46 6-58 0 0,-4 0 118 0 0,-62 7-77 0 0,-38 1-87 0 0,24 3 102 0 0,27 1 150 0 0,8-5-150 0 0,1-1 58 0 0,-15-1-114 0 0,0-6 0 0 0,4-5 56 0 0,-22 8 67 0 0,0 3-1 0 0,24 4-66 0 0,38-2-164 0 0,-111 1 146 0 0,13-4 18 0 0,37-4 105 0 0,177-20-255 0 0,-192 22 19 0 0,-61 8 136 0 0,-1-1 18 0 0,1 2 0 0 0,0 0 0 0 0,-1 1 1 0 0,1 1-1 0 0,12 2-23 0 0,-31-2-43 0 0,-1 0 0 0 0,0 0 0 0 0,0 1 0 0 0,0-1-1 0 0,0 0 1 0 0,0 0 0 0 0,0 0 0 0 0,0 0 0 0 0,0 0 0 0 0,0 0 0 0 0,0 0 0 0 0,1 0 0 0 0,-1 0 0 0 0,0 0-1 0 0,0 0 1 0 0,0 0 0 0 0,0 0 0 0 0,0 0 0 0 0,0 0 0 0 0,0 0 0 0 0,0 0 0 0 0,1 0 0 0 0,-1 0 0 0 0,0 0-1 0 0,0 0 1 0 0,0 0 0 0 0,0 0 0 0 0,0 0 0 0 0,0 0 0 0 0,0 0 0 0 0,0 0 0 0 0,1 0 0 0 0,-1 0 0 0 0,0 0 0 0 0,0 0-1 0 0,0 0 1 0 0,0 0 0 0 0,0 0 0 0 0,0 0 0 0 0,0 0 0 0 0,0-1 0 0 0,0 1 0 0 0,0 0 0 0 0,0 0 0 0 0,1 0-1 0 0,-1 0 1 0 0,0 0 0 0 0,0 0 0 0 0,0 0 0 0 0,0 0 0 0 0,0 0 0 0 0,0-1 0 0 0,0 1 0 0 0,0 0 0 0 0,0 0-1 0 0,0 0 1 0 0,0 0 0 0 0,0 0 0 0 0,0 0 0 0 0,0 0 0 0 0,0-1 0 0 0,0 1 0 0 0,0 0 0 0 0,0 0 0 0 0,0 0-1 0 0,0 0 1 0 0,0 0 43 0 0,-9-6-5966 0 0,-5 1-1622 0 0,-4 6-226 0 0</inkml:trace>
  <inkml:trace contextRef="#ctx0" brushRef="#br0" timeOffset="1469.225">4383 768 3041 0 0,'-11'-3'3801'0'0,"9"2"-3140"0"0,-1 0-1 0 0,1 0 1 0 0,-1 0-1 0 0,1 1 1 0 0,0-1-1 0 0,-1 1 0 0 0,1-1 1 0 0,-1 1-1 0 0,1 0 1 0 0,-2 0-661 0 0,6 5 510 0 0,-1-1 0 0 0,0 0 0 0 0,1 1 1 0 0,-1 0-1 0 0,-1-1 0 0 0,1 1 0 0 0,-1 4-510 0 0,-2 37 1806 0 0,3-34-1640 0 0,-2-1 0 0 0,1 0 1 0 0,-2 1-1 0 0,1-1 0 0 0,-2 3-166 0 0,1-8 83 0 0,1 0 0 0 0,0 1 0 0 0,1-1 0 0 0,-1 1 0 0 0,1 2-83 0 0,0-4-84 0 0,0 1 1 0 0,0-1 0 0 0,0 0 0 0 0,-1 0 0 0 0,0 0 0 0 0,0 0-1 0 0,-1 0 1 0 0,0 0 83 0 0,-1 12-1717 0 0,-1 4-1443 0 0,4-20 2896 0 0,0-1-1 0 0,0 1 0 0 0,0-1 0 0 0,-1 1 0 0 0,1-1 0 0 0,0 0 1 0 0,0 1-1 0 0,0-1 0 0 0,-1 1 0 0 0,1-1 0 0 0,0 0 0 0 0,-1 1 1 0 0,1-1-1 0 0,0 0 0 0 0,-1 1 0 0 0,1-1 0 0 0,0 0 0 0 0,-1 0 1 0 0,1 1-1 0 0,0-1 0 0 0,-1 0 0 0 0,1 0 0 0 0,-1 0 1 0 0,1 0-1 0 0,-1 1 0 0 0,1-1 0 0 0,0 0 0 0 0,-1 0 0 0 0,1 0 1 0 0,-1 0-1 0 0,1 0 0 0 0,-1 0 0 0 0,1 0 0 0 0,-1 0 0 0 0,1 0 265 0 0,-15-4-3683 0 0,6 3 2116 0 0</inkml:trace>
  <inkml:trace contextRef="#ctx0" brushRef="#br0" timeOffset="1835.053">4190 503 8810 0 0,'3'6'3641'0'0,"0"7"-2265"0"0,3-1-808 0 0,-3-2-512 0 0,7-10-488 0 0,2-3-496 0 0,0 9-577 0 0,7-3-767 0 0,0-3-601 0 0,-7 3-71 0 0,7-9 735 0 0,-3-4 1121 0 0,-1 4 896 0 0,7 0 192 0 0</inkml:trace>
  <inkml:trace contextRef="#ctx0" brushRef="#br0" timeOffset="1836.053">4598 569 5825 0 0,'-13'12'5862'0'0,"-18"21"-1405"0"0,29-31-4427 0 0,1 0 0 0 0,0-1 0 0 0,0 1 0 0 0,0 0 0 0 0,0 0 0 0 0,1 0 0 0 0,-1 0-1 0 0,0 0 1 0 0,1 0 0 0 0,0 0 0 0 0,-1 0 0 0 0,1 0 0 0 0,0 0 0 0 0,0 0 0 0 0,0 0 0 0 0,0 1 0 0 0,0-1 0 0 0,1 0 0 0 0,-1 0-30 0 0,15 65 533 0 0,5 53-533 0 0,-19-106 53 0 0,0 0 0 0 0,-2 0 0 0 0,0 4-53 0 0,0-5-50 0 0,1 0 0 0 0,0-1 1 0 0,1 7 49 0 0,0-13-701 0 0,1 11-554 0 0,-3-12-2390 0 0,-2-5-4296 0 0,-3-3 4235 0 0</inkml:trace>
  <inkml:trace contextRef="#ctx0" brushRef="#br0" timeOffset="2196.162">4626 781 1208 0 0,'11'-18'2449'0'0,"0"2"0"0"0,2-1-1 0 0,3-2-2448 0 0,27-36 1177 0 0,-40 49-1176 0 0,1 1 0 0 0,0 0-1 0 0,1 0 1 0 0,-1 0 0 0 0,1 0-1 0 0,0 1 1 0 0,0 0 0 0 0,0 0-1 0 0,1 0 1 0 0,-1 1 0 0 0,1 0-1 0 0,0 0 1 0 0,0 0-1 0 0,4-1 0 0 0,-7 3 122 0 0,0 1-1 0 0,1-1 0 0 0,-1 1 0 0 0,0 0 0 0 0,0-1 0 0 0,1 1 0 0 0,-1 1 1 0 0,0-1-1 0 0,0 0 0 0 0,0 1 0 0 0,1 0 0 0 0,-1-1 0 0 0,0 1 1 0 0,0 1-1 0 0,0-1 0 0 0,0 0 0 0 0,0 1 0 0 0,-1-1 0 0 0,1 1 0 0 0,0 0 1 0 0,-1 0-1 0 0,1 0 0 0 0,-1 0 0 0 0,0 1 0 0 0,1-1 0 0 0,-1 0 0 0 0,0 1 1 0 0,0 0-1 0 0,-1-1 0 0 0,2 4-121 0 0,3 3 217 0 0,0 0 1 0 0,-1 1-1 0 0,-1-1 0 0 0,1 1 1 0 0,-2 0-1 0 0,1 0 1 0 0,-1 1-1 0 0,-1-1 0 0 0,0 1 1 0 0,0-1-1 0 0,-1 1 0 0 0,-1 0 1 0 0,1 0-1 0 0,-2-1 1 0 0,0 1-1 0 0,0 0 0 0 0,-1-1 1 0 0,-1 5-218 0 0,-2 1 8 0 0,0 0 1 0 0,2 0 0 0 0,0 1 0 0 0,0-1 0 0 0,1 4-9 0 0,7-11-1281 0 0,-5-9 1146 0 0,0 0 0 0 0,0 0 0 0 0,0 0 0 0 0,0 0 0 0 0,0-1 0 0 0,0 1 0 0 0,0 0 0 0 0,0 0 0 0 0,0 0 0 0 0,0 0 1 0 0,0 0-1 0 0,0 0 0 0 0,0 0 0 0 0,0 0 0 0 0,0-1 0 0 0,0 1 0 0 0,0 0 0 0 0,0 0 0 0 0,0 0 0 0 0,0 0 0 0 0,0 0 0 0 0,0 0 0 0 0,0 0 0 0 0,0 0 0 0 0,0 0 0 0 0,0-1 0 0 0,0 1 0 0 0,0 0 0 0 0,0 0 0 0 0,0 0 0 0 0,1 0 0 0 0,-1 0 0 0 0,0 0 0 0 0,0 0 0 0 0,0 0 0 0 0,0 0 0 0 0,0 0 0 0 0,0 0 0 0 0,0 0 0 0 0,0 0 0 0 0,0 0 0 0 0,1 0 0 0 0,-1 0 0 0 0,0 0 0 0 0,0 0 0 0 0,0 0 0 0 0,0 0 0 0 0,0 0 0 0 0,0 0 0 0 0,0 0 0 0 0,0 0 0 0 0,0 0 0 0 0,1 0 0 0 0,-1 0 0 0 0,0 0 0 0 0,0 0 0 0 0,0 0 0 0 0,0 0 0 0 0,0 0 135 0 0,1-8-4388 0 0,11 8 721 0 0</inkml:trace>
  <inkml:trace contextRef="#ctx0" brushRef="#br0" timeOffset="2567.136">5075 466 9450 0 0,'1'-1'132'0'0,"-1"0"1"0"0,1 1-1 0 0,0-1 0 0 0,0 0 0 0 0,0 1 1 0 0,0-1-1 0 0,0 1 0 0 0,0-1 0 0 0,0 1 1 0 0,0-1-1 0 0,0 1 0 0 0,0 0 0 0 0,0 0 1 0 0,0-1-1 0 0,0 1 0 0 0,0 0 0 0 0,0 0 1 0 0,0 0-1 0 0,0 0 0 0 0,1 0 1 0 0,-1 1-1 0 0,0-1 0 0 0,0 0 0 0 0,0 0 1 0 0,0 1-1 0 0,0-1 0 0 0,0 0 0 0 0,0 1 1 0 0,0-1-1 0 0,0 1 0 0 0,0-1 0 0 0,-1 1 1 0 0,1 0-1 0 0,0-1 0 0 0,0 1 0 0 0,0 0 1 0 0,-1 0-1 0 0,1 0 0 0 0,0-1 0 0 0,-1 1 1 0 0,1 0-1 0 0,-1 0 0 0 0,1 0 1 0 0,-1 0-1 0 0,1 0 0 0 0,-1 0 0 0 0,1 1-132 0 0,2 7 27 0 0,-1-1-1 0 0,0 1 0 0 0,0 0 0 0 0,0 1 0 0 0,-1 4-26 0 0,1-3 541 0 0,8 89 590 0 0,-4 0 0 0 0,-5 26-1131 0 0,-1-124 801 0 0,0 11-902 0 0,-1 0-7195 0 0,1-13 7036 0 0,0 0 1 0 0,0 0-1 0 0,0 0 0 0 0,0 0 0 0 0,0 0 1 0 0,0 0-1 0 0,0 0 0 0 0,0 0 0 0 0,0 0 1 0 0,0 0-1 0 0,0 0 0 0 0,0 0 0 0 0,0 0 0 0 0,0 0 1 0 0,0 0-1 0 0,0 0 0 0 0,0 0 0 0 0,-1 0 1 0 0,1 0-1 0 0,0 0 0 0 0,0 0 0 0 0,0 0 0 0 0,0 0 1 0 0,0 0-1 0 0,0 0 0 0 0,0 0 0 0 0,0 0 1 0 0,0 0-1 0 0,0 0 260 0 0,-2-15-3916 0 0,2 0 3369 0 0</inkml:trace>
  <inkml:trace contextRef="#ctx0" brushRef="#br0" timeOffset="2568.136">5187 650 8 0 0,'8'-13'978'0'0,"0"1"0"0"0,1 0 1 0 0,0 0-1 0 0,1 1 0 0 0,0 1 0 0 0,0 0 0 0 0,2 0 1 0 0,4-3-979 0 0,-14 12 232 0 0,1-1 1 0 0,0 0-1 0 0,0 1 0 0 0,-1 0 1 0 0,1 0-1 0 0,0 0 1 0 0,0 0-1 0 0,1 0 1 0 0,-1 1-1 0 0,0-1 0 0 0,0 1 1 0 0,0 0-1 0 0,0 0 1 0 0,0 0-1 0 0,0 0 1 0 0,1 0-1 0 0,-1 1 0 0 0,0-1 1 0 0,0 1-1 0 0,0 0 1 0 0,0 0-1 0 0,0 0 1 0 0,1 1-233 0 0,2 1 372 0 0,0 0 1 0 0,0 0-1 0 0,0 0 1 0 0,0 0-1 0 0,-1 1 1 0 0,0 0-1 0 0,0 0 1 0 0,0 1-1 0 0,0 0 1 0 0,4 4-373 0 0,-4-2 166 0 0,0 1 1 0 0,-1-1-1 0 0,0 1 0 0 0,0 0 0 0 0,-1 0 1 0 0,0 0-1 0 0,0 0 0 0 0,0 0 1 0 0,-1 1-1 0 0,-1 0 0 0 0,0-1 1 0 0,0 3-167 0 0,0 4 59 0 0,-1 0 1 0 0,-1 1 0 0 0,-1-1-1 0 0,0 0 1 0 0,-1 0 0 0 0,-2 7-60 0 0,5-19-206 0 0,-1 1 0 0 0,1 0 0 0 0,0 0 0 0 0,0 0 0 0 0,1-1 0 0 0,-1 1-1 0 0,1 1 207 0 0,0 6-4766 0 0,-1-11 4637 0 0,0 0 0 0 0,0 0 0 0 0,0 0 0 0 0,0 0 0 0 0,0 0 0 0 0,0 1 0 0 0,0-1 0 0 0,0 0 0 0 0,0 0 0 0 0,0 0 0 0 0,-1 0 0 0 0,1 0 0 0 0,0 0 0 0 0,0 0 0 0 0,0 0 0 0 0,0 0 0 0 0,0 0 0 0 0,0 0 0 0 0,0 0 0 0 0,0 0 0 0 0,0 0 0 0 0,0 0 0 0 0,-1 1 0 0 0,1-1 0 0 0,0 0 0 0 0,0 0 0 0 0,0 0 0 0 0,0 0 0 0 0,0 0 0 0 0,0 0 0 0 0,0 0 0 0 0,0 0 0 0 0,-1 0 0 0 0,1 0 0 0 0,0-1 0 0 0,0 1 0 0 0,0 0 0 0 0,0 0 0 0 0,0 0 0 0 0,0 0 0 0 0,0 0 0 0 0,0 0 0 0 0,0 0 0 0 0,0 0 0 0 0,-1 0 0 0 0,1 0 0 0 0,0 0 0 0 0,0 0 0 0 0,0 0 0 0 0,0 0 0 0 0,0 0 0 0 0,0 0 0 0 0,0-1 0 0 0,0 1 0 0 0,0 0 0 0 0,0 0 0 0 0,0 0 0 0 0,0 0 0 0 0,0 0 0 0 0,0 0 0 0 0,0 0 0 0 0,0 0 0 0 0,0-1 0 0 0,0 1 0 0 0,0 0 0 0 0,0 0 129 0 0,-4-6-4528 0 0</inkml:trace>
  <inkml:trace contextRef="#ctx0" brushRef="#br0" timeOffset="2973.368">5571 562 1848 0 0,'15'15'5779'0'0,"2"-2"-4485"0"0,17 16-1589 0 0,-28-23 438 0 0,1 1 1 0 0,0-2 0 0 0,0 1-1 0 0,1-1 1 0 0,-1 0 0 0 0,1-1-1 0 0,0 1 1 0 0,4 0-144 0 0,-8-4 187 0 0,0 1-1 0 0,0-1 1 0 0,0 0 0 0 0,0 0-1 0 0,0 0 1 0 0,0-1 0 0 0,1 1-1 0 0,-1-1 1 0 0,0 0 0 0 0,0-1-1 0 0,1 1 1 0 0,-1-1 0 0 0,0 1-1 0 0,0-1 1 0 0,0 0 0 0 0,0-1-1 0 0,0 1 1 0 0,0-1 0 0 0,1 0-187 0 0,36-18 764 0 0,-31 16-723 0 0,-1 0-1 0 0,1 0 1 0 0,-1-1 0 0 0,0-1 0 0 0,-1 1 0 0 0,1-1 0 0 0,-1-1 0 0 0,0 0 0 0 0,0 0 0 0 0,-1 0 0 0 0,0-1-1 0 0,4-6-40 0 0,-8 8-38 0 0,0 1-1 0 0,-1-1 1 0 0,1 1-1 0 0,-2-1 1 0 0,1 0-1 0 0,0 0 1 0 0,-1 0-1 0 0,0-3 39 0 0,6-19-189 0 0,-7 28 190 0 0,0-1-1 0 0,0 1 1 0 0,0-1 0 0 0,0 1-1 0 0,0-1 1 0 0,0 1-1 0 0,0-1 1 0 0,0 1 0 0 0,0-1-1 0 0,-1 1 1 0 0,1 0 0 0 0,0-1-1 0 0,0 1 1 0 0,0-1-1 0 0,0 1 1 0 0,-1-1 0 0 0,1 1-1 0 0,0 0 1 0 0,0-1 0 0 0,-1 1-1 0 0,1-1 1 0 0,0 1 0 0 0,-1 0-1 0 0,1-1 1 0 0,0 1-1 0 0,-1 0 1 0 0,1 0 0 0 0,-1-1-1 0 0,1 1 1 0 0,0 0 0 0 0,-1 0-1 0 0,1 0 1 0 0,-1-1-1 0 0,1 1 1 0 0,-1 0 0 0 0,1 0-1 0 0,-1 0 1 0 0,1 0 0 0 0,-1 0-1 0 0,1 0 1 0 0,0 0 0 0 0,-1 0-1 0 0,-24-1 69 0 0,22 1-65 0 0,-12 1 6 0 0,0 2-1 0 0,1-1 1 0 0,-1 2-1 0 0,1 0 1 0 0,0 1 0 0 0,0 0-1 0 0,0 1 1 0 0,1 1-1 0 0,0 0 1 0 0,-1 2-10 0 0,5-5 152 0 0,1 2 0 0 0,-1-1 0 0 0,1 1-1 0 0,0 0 1 0 0,1 1 0 0 0,0 0 0 0 0,0 0 0 0 0,0 0 0 0 0,1 1-1 0 0,0 0 1 0 0,0 0 0 0 0,1 1 0 0 0,0 0 0 0 0,0 0 0 0 0,1 0-1 0 0,1 0 1 0 0,-1 1 0 0 0,1-1 0 0 0,1 1 0 0 0,0 2-152 0 0,-2 6 240 0 0,1-1 1 0 0,0 1-1 0 0,2 0 1 0 0,0 1-1 0 0,1-1 1 0 0,1 0-1 0 0,1 0 1 0 0,0 0 0 0 0,1 0-1 0 0,1-1 1 0 0,3 9-241 0 0,-5-24 6 0 0,-1 1 1 0 0,0-1 0 0 0,0 1 0 0 0,1-1-1 0 0,0 1 1 0 0,-1-1 0 0 0,1 0 0 0 0,0 0 0 0 0,0 0-1 0 0,0 0 1 0 0,0 0 0 0 0,0-1 0 0 0,1 1 0 0 0,-1 0-1 0 0,0-1 1 0 0,1 0 0 0 0,0 1 0 0 0,-1-1-1 0 0,1 0 1 0 0,-1-1 0 0 0,1 1 0 0 0,0 0 0 0 0,0-1-1 0 0,0 1 1 0 0,-1-1 0 0 0,1 0 0 0 0,0 0-1 0 0,0 0 1 0 0,0 0 0 0 0,-1-1 0 0 0,1 1 0 0 0,1-1-7 0 0,8-1-93 0 0,0-1 1 0 0,0 0 0 0 0,-1-1 0 0 0,1-1 0 0 0,-1 0 0 0 0,0 0 0 0 0,0-1 92 0 0,14-8-1451 0 0,-1-1 1 0 0,-1-1 0 0 0,20-17 1450 0 0,-27 19-2364 0 0,-2 0 1 0 0,1-1-1 0 0,-2-1 0 0 0,0 0 1 0 0,7-13 2363 0 0,5-9-3353 0 0</inkml:trace>
  <inkml:trace contextRef="#ctx0" brushRef="#br0" timeOffset="3350.99">6104 413 1160 0 0,'-9'35'7453'0'0,"9"2"-4633"0"0,3-15-2493 0 0,1-1 1 0 0,3 9-328 0 0,1 0 1183 0 0,22 96 1597 0 0,-11-52-1571 0 0,-3 0 0 0 0,2 38-1209 0 0,-19-99 95 0 0,-3-24-524 0 0,-5-26-512 0 0,6 7 918 0 0,3-1 0 0 0,0 1 0 0 0,2-1-1 0 0,1 1 1 0 0,1 0 0 0 0,2 0-1 0 0,1 1 1 0 0,1-1 0 0 0,5-8 23 0 0,-11 32 39 0 0,0 0 0 0 0,1 0 0 0 0,0 1 0 0 0,0-1 0 0 0,0 0 0 0 0,1 1 1 0 0,0 0-1 0 0,0 0 0 0 0,0 0 0 0 0,1 0 0 0 0,-1 1 0 0 0,1 0 0 0 0,0 0 0 0 0,1 0 0 0 0,-1 0 0 0 0,1 1 0 0 0,-1 0 0 0 0,1 0 1 0 0,0 1-1 0 0,0-1 0 0 0,0 1 0 0 0,1 1 0 0 0,-1-1 0 0 0,0 1 0 0 0,1 0 0 0 0,3 0-39 0 0,9 1-360 0 0,-3-1-355 0 0,-1 2 0 0 0,1 0-1 0 0,9 2 716 0 0,-19-2-1112 0 0,0 0-1 0 0,0 1 0 0 0,0 0 1 0 0,-1 0-1 0 0,1 1 1 0 0,-1 0-1 0 0,1 0 1113 0 0,9 4-4296 0 0,-2-1 893 0 0</inkml:trace>
  <inkml:trace contextRef="#ctx0" brushRef="#br0" timeOffset="3736.939">6955 494 4521 0 0,'-3'1'727'0'0,"1"-1"0"0"0,0 1 0 0 0,-1 1 0 0 0,1-1 0 0 0,0 0 0 0 0,0 0 0 0 0,0 1-1 0 0,0-1 1 0 0,0 1 0 0 0,0 0 0 0 0,0 0-727 0 0,0 0 360 0 0,1 0-1 0 0,0 0 1 0 0,-1 0-1 0 0,1 0 0 0 0,0 0 1 0 0,0 0-1 0 0,0 0 1 0 0,0 1-1 0 0,1-1 1 0 0,-1 1-360 0 0,0 6 194 0 0,0-1 1 0 0,1 1 0 0 0,0-1-1 0 0,0 1 1 0 0,1-1 0 0 0,0 1-195 0 0,1 26 1483 0 0,2 125 2139 0 0,23 148-3622 0 0,-26-298-172 0 0,0-1 0 0 0,1 1 0 0 0,0-1 0 0 0,0 1 0 0 0,1-1 0 0 0,0 0 0 0 0,1 0-1 0 0,0 0 1 0 0,5 8 172 0 0,1-12-2046 0 0,-9-5 1809 0 0,-1 0-1 0 0,1 0 1 0 0,-1 0 0 0 0,1 0 0 0 0,-1 0 0 0 0,1 0 0 0 0,-1-1 0 0 0,1 1-1 0 0,-1 0 1 0 0,1 0 0 0 0,-1 0 0 0 0,0 0 0 0 0,1-1 0 0 0,-1 1-1 0 0,1 0 1 0 0,-1-1 0 0 0,1 1 0 0 0,-1 0 0 0 0,0 0 0 0 0,1-1 0 0 0,-1 1-1 0 0,0-1 1 0 0,1 1 0 0 0,-1 0 0 0 0,0-1 0 0 0,0 1 0 0 0,0-1-1 0 0,1 1 1 0 0,-1-1 0 0 0,0 1 0 0 0,0-1 0 0 0,0 1 0 0 0,0 0-1 0 0,0-1 1 0 0,1 1 0 0 0,-1-1 0 0 0,0 1 0 0 0,0-1 0 0 0,-1 0 237 0 0,-1-16-5299 0 0,-1-4 1065 0 0</inkml:trace>
  <inkml:trace contextRef="#ctx0" brushRef="#br0" timeOffset="3737.939">7020 500 8002 0 0,'1'-4'855'0'0,"-1"0"-248"0"0,1 0 0 0 0,0 0-1 0 0,0 0 1 0 0,1 0 0 0 0,-1 0-1 0 0,1 0 1 0 0,0-1-607 0 0,-1 4 22 0 0,0 0 1 0 0,-1 0-1 0 0,1 0 0 0 0,0 0 0 0 0,0 1 1 0 0,0-1-1 0 0,0 0 0 0 0,0 0 0 0 0,0 1 1 0 0,0-1-1 0 0,0 0 0 0 0,0 1 0 0 0,0-1 1 0 0,1 1-1 0 0,-1-1 0 0 0,0 1 1 0 0,0 0-1 0 0,0 0 0 0 0,1-1 0 0 0,-1 1 1 0 0,0 0-1 0 0,0 0 0 0 0,1 0 0 0 0,-1 0 1 0 0,0 0-1 0 0,1 1-22 0 0,8-1 31 0 0,1 2-1 0 0,0-1 1 0 0,-1 2-1 0 0,1-1 1 0 0,6 3-31 0 0,-13-3 54 0 0,-1 0 1 0 0,1-1-1 0 0,0 2 0 0 0,-1-1 1 0 0,1 0-1 0 0,-1 1 0 0 0,1-1 1 0 0,-1 1-1 0 0,0 0 0 0 0,0 0 1 0 0,0 0-1 0 0,-1 0 0 0 0,1 1 1 0 0,-1-1-1 0 0,1 3-54 0 0,0 0 180 0 0,0-1 0 0 0,0 1-1 0 0,0 0 1 0 0,-1 0 0 0 0,0 1-1 0 0,-1-1 1 0 0,1 0 0 0 0,-1 1-1 0 0,0-1 1 0 0,-1 1 0 0 0,0-1-1 0 0,0 1 1 0 0,0-1 0 0 0,-1 1-1 0 0,1-1 1 0 0,-2 1 0 0 0,1-1 0 0 0,-1 0-1 0 0,0 0 1 0 0,0 1 0 0 0,-1-1-1 0 0,1-1 1 0 0,-4 6-180 0 0,-10 18 287 0 0,-2-1-1 0 0,0 0 1 0 0,-17 18-287 0 0,6-18-1797 0 0,20-20-2082 0 0,4-7-3916 0 0,-9-12 3354 0 0,5 6 2717 0 0</inkml:trace>
  <inkml:trace contextRef="#ctx0" brushRef="#br0" timeOffset="4198.942">7422 375 1992 0 0,'33'109'9680'0'0,"-22"-68"-9165"0"0,-1 1 0 0 0,-3 0 0 0 0,-2 1 0 0 0,-1-1 0 0 0,-2 6-515 0 0,-3-30 312 0 0,-1 0 1 0 0,-1 0-1 0 0,0 0 1 0 0,-2 0-1 0 0,0-1 1 0 0,-1 0-1 0 0,-2 5-312 0 0,-8 4 682 0 0,16-52 52 0 0,3 6-1204 0 0,0 0-1 0 0,-1-16 471 0 0,-1 15-780 0 0,1-1 0 0 0,2-9 780 0 0,27-119-2216 0 0,-27 139 2220 0 0,0 1-1 0 0,0 0 0 0 0,1 0 0 0 0,0 1 0 0 0,1 0 0 0 0,0-1 1 0 0,0 2-1 0 0,1-1 0 0 0,0 1 0 0 0,1 0 0 0 0,5-4-3 0 0,-10 10 53 0 0,0 0 0 0 0,-1 0 0 0 0,1 1 0 0 0,0-1 0 0 0,0 1 1 0 0,0 0-1 0 0,1 0 0 0 0,-1 0 0 0 0,0 0 0 0 0,0 1 0 0 0,0-1 0 0 0,1 1 0 0 0,-1 0 0 0 0,0 0 0 0 0,0 0 0 0 0,1 0 0 0 0,-1 1 0 0 0,0-1 0 0 0,0 1 1 0 0,0 0-1 0 0,1 0 0 0 0,-1 0 0 0 0,1 1-53 0 0,2 0 89 0 0,-1 1 1 0 0,1 0 0 0 0,-1-1-1 0 0,0 2 1 0 0,0-1 0 0 0,-1 1-1 0 0,1-1 1 0 0,-1 1 0 0 0,0 0-1 0 0,0 1 1 0 0,0-1 0 0 0,2 5-90 0 0,28 46 554 0 0,-15-22 380 0 0,18 23-934 0 0,73 98 791 0 0,-105-148-753 0 0,0 0 1 0 0,-1 0-1 0 0,2 0 0 0 0,-1 0 1 0 0,1-1-1 0 0,0 0 0 0 0,6 4-38 0 0,-11-8 14 0 0,0 0-1 0 0,1-1 0 0 0,-1 1 0 0 0,1 0 0 0 0,-1 0 0 0 0,1-1 0 0 0,-1 1 1 0 0,1-1-1 0 0,-1 0 0 0 0,1 1 0 0 0,0-1 0 0 0,-1 0 0 0 0,1 0 0 0 0,0 0 0 0 0,-1 0 1 0 0,1 0-1 0 0,-1 0 0 0 0,1 0 0 0 0,0-1 0 0 0,-1 1 0 0 0,1-1 0 0 0,-1 1 1 0 0,1-1-1 0 0,-1 0 0 0 0,1 1 0 0 0,-1-1 0 0 0,1 0 0 0 0,-1 0 0 0 0,0 0 0 0 0,1 0 1 0 0,-1 0-1 0 0,0 0 0 0 0,0 0 0 0 0,0-1 0 0 0,0 1 0 0 0,1-1-13 0 0,3-4 1 0 0,5-7-21 0 0,0-1 0 0 0,-1 0 0 0 0,5-10 20 0 0,-12 20 5 0 0,0 0 1 0 0,0 0 0 0 0,0-1 0 0 0,-1 1-1 0 0,0 0 1 0 0,0-1 0 0 0,0 1 0 0 0,0-1-1 0 0,-1 1 1 0 0,0-1 0 0 0,0 0 0 0 0,0 1-1 0 0,0-1 1 0 0,-1 1 0 0 0,0-3-6 0 0,1 6-8 0 0,-3-11 31 0 0,0 1 0 0 0,0-1 0 0 0,-2 1-1 0 0,1 0 1 0 0,-2-2-23 0 0,4 10 47 0 0,0-1-1 0 0,-1 1 0 0 0,1 0 1 0 0,-1 0-1 0 0,0 0 1 0 0,0 0-1 0 0,0 0 1 0 0,0 0-1 0 0,0 1 1 0 0,-1 0-1 0 0,1-1 1 0 0,-1 1-1 0 0,1 1 1 0 0,-1-1-1 0 0,0 0 1 0 0,0 1-1 0 0,0 0-46 0 0,-13-5 95 0 0,-1 2 0 0 0,1 0 0 0 0,-1 1 0 0 0,-18-1-95 0 0,25 4 20 0 0,0 0 0 0 0,0 1 0 0 0,-1 0 1 0 0,1 1-1 0 0,0 0 0 0 0,0 1 0 0 0,0 0 1 0 0,-5 3-21 0 0,12-4-21 0 0,0 0-1 0 0,0 0 1 0 0,0 1 0 0 0,0-1 0 0 0,0 1 0 0 0,1 0 0 0 0,0 0 0 0 0,-1 0 0 0 0,1 1 0 0 0,0-1 0 0 0,0 1 0 0 0,0 1 21 0 0,-28 48-3012 0 0,30-49 2544 0 0,-4 14-3053 0 0,4-6-1950 0 0,1-8 2879 0 0,2-1-2025 0 0</inkml:trace>
  <inkml:trace contextRef="#ctx0" brushRef="#br0" timeOffset="4618.214">8407 313 9402 0 0,'6'6'481'0'0,"-1"0"-1"0"0,-1 1 1 0 0,1 0 0 0 0,-1-1 0 0 0,0 1-1 0 0,-1 1 1 0 0,0-1 0 0 0,0 1-1 0 0,0-1 1 0 0,-1 1 0 0 0,0 0 0 0 0,-1 0-1 0 0,1 3-480 0 0,6 109 707 0 0,3 23 971 0 0,-7-118-1423 0 0,0-1 0 0 0,2 0 0 0 0,0 0 0 0 0,8 16-255 0 0,-12-34 66 0 0,1-1 0 0 0,0 0 0 0 0,0-1 0 0 0,0 1-1 0 0,0 0 1 0 0,1-1 0 0 0,-1 0 0 0 0,1 0 0 0 0,4 3-66 0 0,-1 0 62 0 0,0-4-170 0 0,-7-3 98 0 0,0 0 0 0 0,0 0 0 0 0,0 0 0 0 0,0 0 0 0 0,-1 0-1 0 0,1 0 1 0 0,0 0 0 0 0,0-1 0 0 0,0 1 0 0 0,0 0 0 0 0,0 0 0 0 0,0 0-1 0 0,0 0 1 0 0,0 0 0 0 0,0 0 0 0 0,0 0 0 0 0,0 0 0 0 0,0 0 0 0 0,-1 0-1 0 0,1 0 1 0 0,0 0 0 0 0,0 0 0 0 0,0 0 0 0 0,0 0 0 0 0,0 0 0 0 0,0 0-1 0 0,0-1 1 0 0,0 1 0 0 0,0 0 0 0 0,0 0 0 0 0,0 0 0 0 0,0 0 0 0 0,0 0-1 0 0,0 0 1 0 0,0 0 0 0 0,0 0 0 0 0,0 0 0 0 0,0 0 0 0 0,0-1 0 0 0,0 1-1 0 0,0 0 1 0 0,0 0 0 0 0,0 0 0 0 0,0 0 0 0 0,0 0 0 0 0,0 0 0 0 0,0 0-1 0 0,0 0 1 0 0,0 0 0 0 0,0 0 0 0 0,0 0 0 0 0,1 0 0 0 0,-1 0 0 0 0,0-1-1 0 0,0 1 1 0 0,0 0 0 0 0,0 0 0 0 0,0 0 0 0 0,0 0 0 0 0,0 0 0 0 0,0 0 0 0 0,0 0-1 0 0,0 0 1 0 0,0 0 0 0 0,0 0 10 0 0,-2-3-202 0 0,-1 1 0 0 0,1-1-1 0 0,0 0 1 0 0,-1 0 0 0 0,1-1 0 0 0,1 1-1 0 0,-2-2 203 0 0,-13-20-1082 0 0,-6 1 530 0 0,0 2 0 0 0,-1 0 1 0 0,-1 2-1 0 0,-1 0 0 0 0,-20-11 552 0 0,43 30 39 0 0,1 0 1 0 0,-1 0 0 0 0,1 0-1 0 0,-1 0 1 0 0,1 0-1 0 0,-1 1 1 0 0,0-1-1 0 0,1 1 1 0 0,-1-1 0 0 0,0 1-1 0 0,0 0 1 0 0,1-1-1 0 0,-1 1 1 0 0,0 0-1 0 0,0 0 1 0 0,1 0-1 0 0,-1 0 1 0 0,0 1 0 0 0,0-1-1 0 0,1 0 1 0 0,-1 1-1 0 0,0-1 1 0 0,1 1-1 0 0,-1 0 1 0 0,0-1 0 0 0,1 1-1 0 0,-1 0 1 0 0,1 0-1 0 0,-1 0 1 0 0,1 0-1 0 0,0 0 1 0 0,-1 1 0 0 0,1-1-1 0 0,0 0 1 0 0,0 0-1 0 0,0 1 1 0 0,0-1-1 0 0,0 1 1 0 0,0-1-1 0 0,0 1 1 0 0,0-1 0 0 0,1 1-40 0 0,-2 2 162 0 0,1 0 1 0 0,-1 0 0 0 0,1-1-1 0 0,0 1 1 0 0,0 0 0 0 0,0 0 0 0 0,1 0-1 0 0,0 0 1 0 0,-1 0 0 0 0,1 0-1 0 0,1 0 1 0 0,-1 0 0 0 0,1 0-1 0 0,-1 0 1 0 0,1 0 0 0 0,0 0 0 0 0,0 0-1 0 0,2 1-162 0 0,3 8 455 0 0,2 3 14 0 0,1 1 0 0 0,0-1 0 0 0,6 6-469 0 0,-12-17 31 0 0,1-1 0 0 0,0 1 0 0 0,1-1 0 0 0,-1 1-1 0 0,1-1 1 0 0,0 0 0 0 0,0-1 0 0 0,0 1 0 0 0,0-1 0 0 0,1 0 0 0 0,-1-1 0 0 0,4 2-31 0 0,0-1-165 0 0,-1-1 0 0 0,0 0 0 0 0,1 0 0 0 0,-1-1 0 0 0,1 0 0 0 0,0 0 0 0 0,-1-1 0 0 0,1-1 0 0 0,0 1 0 0 0,-1-1 1 0 0,1 0-1 0 0,3-2 165 0 0,5 0-1250 0 0,11-3-2939 0 0,-26 5 3486 0 0,0 1-1 0 0,0-1 1 0 0,0 0-1 0 0,0-1 1 0 0,0 1-1 0 0,0 0 1 0 0,0 0-1 0 0,-1-1 1 0 0,1 1-1 0 0,-1-1 1 0 0,1 0-1 0 0,0 0 704 0 0,10-13-4642 0 0</inkml:trace>
  <inkml:trace contextRef="#ctx0" brushRef="#br0" timeOffset="5044.991">8750 441 3297 0 0,'0'-3'7473'0'0,"-2"6"-5174"0"0,1 8-1857 0 0,9 48-84 0 0,10 30-358 0 0,3 22 373 0 0,-20-103-241 0 0,1 1-1 0 0,0-1 1 0 0,0 0 0 0 0,0 0 0 0 0,1 0 0 0 0,4 6-132 0 0,-7-12 40 0 0,2 0 0 0 0,-1 0 0 0 0,0 0 0 0 0,0-1 0 0 0,0 1 0 0 0,1 0 0 0 0,-1-1 0 0 0,1 1 0 0 0,-1-1 0 0 0,1 0 0 0 0,0 1 0 0 0,0-1 0 0 0,-1 0 0 0 0,1 0 1 0 0,0 0-1 0 0,0 0 0 0 0,0 0 0 0 0,0-1 0 0 0,0 1 0 0 0,0-1 0 0 0,0 1 0 0 0,0-1 0 0 0,1 0 0 0 0,-1 0 0 0 0,0 0 0 0 0,0 0 0 0 0,0 0 0 0 0,2 0-40 0 0,-1-1 16 0 0,1 0-1 0 0,0 0 0 0 0,-1-1 1 0 0,1 1-1 0 0,-1-1 1 0 0,1 0-1 0 0,-1 0 1 0 0,0 0-1 0 0,0 0 1 0 0,0-1-1 0 0,0 1 0 0 0,0-1 1 0 0,-1 0-1 0 0,2-1-15 0 0,33-44-1001 0 0,-29 32 531 0 0,0 0 0 0 0,-1 0 0 0 0,-1-1 0 0 0,-1 1 1 0 0,0-1-1 0 0,-1-1 0 0 0,-1 1 0 0 0,1-9 470 0 0,1-6-45 0 0,-3 22 343 0 0,0-1-1 0 0,-1 1 0 0 0,0-1 1 0 0,-1 1-1 0 0,0-1 1 0 0,0-1-298 0 0,-1 1 1851 0 0,5 19-438 0 0,4 23-422 0 0,-7 28 303 0 0,-2-41-882 0 0,1-1-1 0 0,1 1 1 0 0,0-1 0 0 0,3 7-412 0 0,3 12 500 0 0,-2-8-293 0 0,1-1 0 0 0,1 0 0 0 0,5 9-207 0 0,-11-34 0 0 0,0 0-1 0 0,-1-1 1 0 0,1 1-1 0 0,0 0 0 0 0,0-1 1 0 0,1 1-1 0 0,-1 0 1 0 0,0-1-1 0 0,0 0 0 0 0,1 1 1 0 0,-1-1-1 0 0,1 0 1 0 0,-1 0-1 0 0,1 1 1 0 0,0-1-1 0 0,-1 0 0 0 0,1-1 1 0 0,1 1-330 0 0,-1 0 0 0 0,1 0-1 0 0,-1 0 1 0 0,1-1 0 0 0,0 1-1 0 0,-1-1 1 0 0,1 0-1 0 0,0 0 1 0 0,-1 0 0 0 0,1 0-1 0 0,1-1 331 0 0,2 0-1296 0 0,0 0 0 0 0,0-1-1 0 0,-1 1 1 0 0,1-1 0 0 0,-1-1-1 0 0,1 1 1 0 0,-1-1-1 0 0,0 0 1 0 0,0 0 0 0 0,4-3 1296 0 0,20-14-5044 0 0</inkml:trace>
  <inkml:trace contextRef="#ctx0" brushRef="#br0" timeOffset="5396.855">9595 366 5057 0 0,'-8'-1'1139'0'0,"0"0"0"0"0,1 1 0 0 0,-1 0 0 0 0,0 1 0 0 0,0 0 0 0 0,0 0 0 0 0,-3 1-1139 0 0,7-1 102 0 0,1 0 1 0 0,0 0-1 0 0,0 0 1 0 0,-1 0-1 0 0,1 1 0 0 0,0 0 1 0 0,0-1-1 0 0,0 1 1 0 0,0 0-1 0 0,1 0 1 0 0,-1 1-1 0 0,1-1 1 0 0,-1 1-1 0 0,1-1 1 0 0,0 1-1 0 0,0 0 0 0 0,0 0 1 0 0,0 0-103 0 0,-2 4 25 0 0,-6 9 325 0 0,2 0 1 0 0,0 1 0 0 0,0-1-1 0 0,2 2 1 0 0,0-1-1 0 0,1 1 1 0 0,1 0-351 0 0,2-5 247 0 0,0 1 1 0 0,1-1-1 0 0,0 1 0 0 0,1-1 0 0 0,1 1 1 0 0,0-1-1 0 0,1 0 0 0 0,2 5-247 0 0,-3-12 43 0 0,1-1-1 0 0,-1 0 0 0 0,1 0 1 0 0,0 0-1 0 0,1 0 0 0 0,-1 0 1 0 0,1 0-1 0 0,0-1 0 0 0,0 1 1 0 0,1-1-1 0 0,-1 0 0 0 0,1 0 1 0 0,0 0-1 0 0,0 0 1 0 0,0-1-1 0 0,1 0 0 0 0,-1 1 1 0 0,1-2-1 0 0,0 1 0 0 0,-1 0 1 0 0,1-1-1 0 0,2 1-42 0 0,6 0-8 0 0,1 0 0 0 0,-1 0 0 0 0,0-2 0 0 0,0 1 0 0 0,1-2 0 0 0,-1 0 0 0 0,1 0 0 0 0,-1-1 0 0 0,0-1 0 0 0,7-1 8 0 0,-14 1-304 0 0,1 0-1 0 0,0-1 1 0 0,-1 0-1 0 0,0 0 1 0 0,1 0 0 0 0,-1-1-1 0 0,-1 0 1 0 0,2-1 304 0 0,15-9-2901 0 0,-19 12 2151 0 0,0 1 0 0 0,-1-1 0 0 0,1 0-1 0 0,-1 0 1 0 0,0 0 0 0 0,1 0 0 0 0,-1 0-1 0 0,0 0 1 0 0,0 0 0 0 0,0-1 0 0 0,-1 1 0 0 0,1-1-1 0 0,1-2 751 0 0,9-16-5054 0 0</inkml:trace>
  <inkml:trace contextRef="#ctx0" brushRef="#br0" timeOffset="5767.893">9604 500 7250 0 0,'-16'9'6103'0'0,"2"3"-3315"0"0,7-6-2157 0 0,7-6-618 0 0,0 0 0 0 0,0 0 0 0 0,0 0 0 0 0,-1 0 0 0 0,1 0 0 0 0,0 0 0 0 0,0 0 0 0 0,0 0 0 0 0,0 0 0 0 0,0 0 0 0 0,0 0 0 0 0,0 0 0 0 0,0 0 0 0 0,0 1 1 0 0,0-1-1 0 0,-1 0 0 0 0,1 0 0 0 0,0 0 0 0 0,0 0 0 0 0,0 0 0 0 0,0 0 0 0 0,0 0 0 0 0,0 0 0 0 0,0 1 0 0 0,0-1 0 0 0,0 0 0 0 0,0 0 0 0 0,0 0 0 0 0,0 0 0 0 0,0 0 1 0 0,0 0-1 0 0,0 1 0 0 0,0-1 0 0 0,0 0 0 0 0,0 0 0 0 0,0 0 0 0 0,0 0 0 0 0,0 0 0 0 0,0 0 0 0 0,1 0 0 0 0,-1 0 0 0 0,0 1 0 0 0,0-1 0 0 0,0 0 0 0 0,0 0 0 0 0,0 0 1 0 0,0 0-1 0 0,0 0 0 0 0,0 0 0 0 0,0 0 0 0 0,0 0 0 0 0,0 0 0 0 0,1 0 0 0 0,-1 0 0 0 0,0 0-13 0 0,11 3 316 0 0,26 0-253 0 0,-17-3 88 0 0,2 2 145 0 0,1-2 0 0 0,-1 0 0 0 0,21-4-296 0 0,-3 0 353 0 0,-14 1-65 0 0,-1-1-1 0 0,0-1 0 0 0,6-4-287 0 0,-1 2 237 0 0,30-5-237 0 0,-39 10-56 0 0,0-2 0 0 0,0 0 0 0 0,-1-2 0 0 0,1 0 0 0 0,-1-1 0 0 0,1-2 56 0 0,-19 8-178 0 0,-1 0-1 0 0,1 0 0 0 0,0 0 0 0 0,-1 0 1 0 0,1 0-1 0 0,-1-1 0 0 0,0 1 0 0 0,1 0 1 0 0,-1-1-1 0 0,0 1 0 0 0,1-2 179 0 0,0-6-4024 0 0,-6 3-4888 0 0,-4-1 5024 0 0,1-5 2662 0 0</inkml:trace>
  <inkml:trace contextRef="#ctx0" brushRef="#br0" timeOffset="5768.893">9891 304 9402 0 0,'10'4'2528'0'0,"26"17"1404"0"0,-34-19-3874 0 0,-1-1 0 0 0,1 1-1 0 0,-1-1 1 0 0,1 1 0 0 0,-1-1-1 0 0,0 1 1 0 0,1 0 0 0 0,-1 0 0 0 0,0-1-1 0 0,0 1 1 0 0,-1 0 0 0 0,1 0-1 0 0,0 0 1 0 0,0 0 0 0 0,-1 0 0 0 0,0 0-1 0 0,1 0 1 0 0,-1 1-58 0 0,12 81 1039 0 0,-1-15-355 0 0,-7-46-179 0 0,0 0 1 0 0,3 5-506 0 0,3 17 533 0 0,-7-37-573 0 0,-1-1 0 0 0,1 1-1 0 0,0 0 1 0 0,1-1 0 0 0,0 0-1 0 0,0 0 1 0 0,1 0 0 0 0,0 0 40 0 0,0 0-7 0 0,10 11-6448 0 0,-14-13 1410 0 0,-7-9-19 0 0,4 0 1797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6:0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60 568 0 0,'-60'3'9229'0'0,"59"-3"-9141"0"0,1 0 1 0 0,0 0 0 0 0,0 0 0 0 0,-1 0-1 0 0,1 0 1 0 0,0 0 0 0 0,-1 0-1 0 0,1 0 1 0 0,0 0 0 0 0,-1 0-1 0 0,1 0 1 0 0,0 1 0 0 0,0-1 0 0 0,-1 0-1 0 0,1 0 1 0 0,0 0 0 0 0,0 0-1 0 0,-1 0 1 0 0,1 1 0 0 0,0-1 0 0 0,0 0-1 0 0,-1 0 1 0 0,1 0 0 0 0,0 1-1 0 0,0-1 1 0 0,0 0 0 0 0,-1 0-1 0 0,1 1 1 0 0,0-1 0 0 0,0 0 0 0 0,0 0-1 0 0,0 1 1 0 0,0-1 0 0 0,0 0-1 0 0,0 1 1 0 0,-1-1 0 0 0,1 0-1 0 0,0 0 1 0 0,0 1 0 0 0,0-1 0 0 0,0 0-1 0 0,0 1 1 0 0,0-1 0 0 0,0 0-1 0 0,1 1 1 0 0,-1-1 0 0 0,0 0-1 0 0,0 0 1 0 0,0 1 0 0 0,0-1 0 0 0,0 0-1 0 0,0 1 1 0 0,0-1 0 0 0,1 0-1 0 0,-1 0 1 0 0,0 0 0 0 0,0 1-89 0 0,1-1 142 0 0,-1 1 0 0 0,0-1 0 0 0,1 1 0 0 0,-1-1 0 0 0,0 1 0 0 0,1-1 0 0 0,-1 1 0 0 0,1-1 0 0 0,-1 0 0 0 0,1 1 1 0 0,-1-1-1 0 0,1 0 0 0 0,-1 1 0 0 0,1-1 0 0 0,0 0 0 0 0,-1 0 0 0 0,1 0 0 0 0,-1 1 0 0 0,1-1 0 0 0,0 0 0 0 0,-1 0 0 0 0,1 0 0 0 0,-1 0 0 0 0,1 0 0 0 0,0 0 1 0 0,-1 0-1 0 0,1 0 0 0 0,0 0-142 0 0,2-1 218 0 0,1 0 0 0 0,-1 1 0 0 0,1-1 1 0 0,0 1-1 0 0,-1 0 0 0 0,1 1 1 0 0,0-1-1 0 0,-1 0 0 0 0,1 1 0 0 0,0 0 1 0 0,-1 0-1 0 0,1 0 0 0 0,-1 0-218 0 0,32 6 410 0 0,-9-2-256 0 0,-24-4-146 0 0,1 0 1 0 0,-1-1-1 0 0,1 1 0 0 0,0 0 1 0 0,-1-1-1 0 0,1 0 0 0 0,0 0 0 0 0,-1 1 1 0 0,1-1-1 0 0,0-1 0 0 0,0 1 0 0 0,-1 0 1 0 0,1-1-1 0 0,0 1 0 0 0,-1-1 1 0 0,1 0-1 0 0,2-1-8 0 0,0 0 34 0 0,0 0-1 0 0,1 0 1 0 0,-1 0 0 0 0,1 0 0 0 0,0 1-1 0 0,-1 0 1 0 0,1 1 0 0 0,0-1-1 0 0,0 1-33 0 0,35-6 132 0 0,-38 5-136 0 0,0 0 0 0 0,0-1 0 0 0,0 0 0 0 0,0 1 0 0 0,0-1 0 0 0,-1 0 0 0 0,1-1 0 0 0,0 1 0 0 0,-1 0 0 0 0,0-1 0 0 0,2-1 4 0 0,18-16 64 0 0,-21 20-81 0 0,-1-1 0 0 0,0 1 0 0 0,1 0 0 0 0,-1 0 1 0 0,0 0-1 0 0,0 0 0 0 0,0 0 0 0 0,1-1 1 0 0,-1 1-1 0 0,0 0 0 0 0,0 0 0 0 0,1 0 1 0 0,-1-1-1 0 0,0 1 0 0 0,0 0 0 0 0,0 0 0 0 0,0-1 1 0 0,0 1-1 0 0,1 0 0 0 0,-1 0 0 0 0,0-1 1 0 0,0 1-1 0 0,0 0 0 0 0,0-1 0 0 0,0 1 0 0 0,0 0 1 0 0,0 0-1 0 0,0-1 0 0 0,0 1 0 0 0,0 0 1 0 0,0-1-1 0 0,0 1 0 0 0,0 0 0 0 0,0 0 1 0 0,0-1-1 0 0,0 1 0 0 0,0 0 0 0 0,-1-1 0 0 0,1 1 1 0 0,0 0-1 0 0,0 0 0 0 0,0-1 0 0 0,0 1 1 0 0,-1 0-1 0 0,1 0 0 0 0,0 0 0 0 0,0-1 1 0 0,0 1-1 0 0,-1 0 0 0 0,1 0 0 0 0,0 0 0 0 0,0-1 1 0 0,-1 1-1 0 0,1 0 0 0 0,0 0 0 0 0,0 0 1 0 0,-1 0-1 0 0,1 0 0 0 0,0 0 0 0 0,-1 0 1 0 0,1 0 16 0 0,-6-6-2042 0 0,4 3-5761 0 0,0 0 4382 0 0,-4-3-2740 0 0,0 5 3791 0 0</inkml:trace>
  <inkml:trace contextRef="#ctx0" brushRef="#br0" timeOffset="345.62">293 35 6465 0 0,'3'14'7607'0'0,"3"-2"-5096"0"0,-5-12-2463 0 0,0 1 0 0 0,-1 0 0 0 0,1 0 1 0 0,-1 0-1 0 0,1 0 0 0 0,-1 0 0 0 0,1 1 0 0 0,-1-1 1 0 0,1 0-1 0 0,-1 0 0 0 0,0 0 0 0 0,0 0 0 0 0,0 0 1 0 0,0 0-1 0 0,0 1 0 0 0,0-1 0 0 0,0 0 0 0 0,0 1-48 0 0,-2 9 315 0 0,0 1 0 0 0,1-1-1 0 0,1 1 1 0 0,0-1 0 0 0,0 1-1 0 0,1-1 1 0 0,1 1 0 0 0,2 7-315 0 0,2 47 1015 0 0,-4-40-624 0 0,0 1 0 0 0,5 17-391 0 0,-3-18 257 0 0,-1 0-1 0 0,0 18-256 0 0,-2-35 18 0 0,0 0 0 0 0,0 0 0 0 0,0-1 0 0 0,3 6-18 0 0,-2-8 37 0 0,-1 0 0 0 0,1 0 0 0 0,-1 1 0 0 0,-1-1 0 0 0,1 1 0 0 0,-1-1 0 0 0,0 1 0 0 0,-1 3-37 0 0,1-10 2 0 0,0 0-1 0 0,0 0 1 0 0,0 0 0 0 0,0 1-1 0 0,0-1 1 0 0,0 0 0 0 0,0 0-1 0 0,0 1 1 0 0,0-1 0 0 0,0 0-1 0 0,0 0 1 0 0,0 1 0 0 0,0-1-1 0 0,0 0 1 0 0,0 0 0 0 0,0 0-1 0 0,0 1 1 0 0,0-1 0 0 0,0 0-1 0 0,0 0 1 0 0,0 1 0 0 0,0-1-1 0 0,0 0 1 0 0,1 0 0 0 0,-1 0-1 0 0,0 0 1 0 0,0 1 0 0 0,0-1-1 0 0,0 0 1 0 0,1 0 0 0 0,-1 0-1 0 0,0 0 1 0 0,0 1 0 0 0,0-1-1 0 0,1 0 1 0 0,-1 0 0 0 0,0 0-1 0 0,0 0 1 0 0,0 0 0 0 0,1 0-1 0 0,-1 0 1 0 0,0 0 0 0 0,0 0-1 0 0,1 0 1 0 0,-1 0 0 0 0,0 0-1 0 0,0 0 1 0 0,1 0 0 0 0,-1 0-1 0 0,0 0 1 0 0,0 0-2 0 0,1 0 3 0 0,-1 0-1 0 0,1 0 1 0 0,-1-1 0 0 0,0 1 0 0 0,1 0-1 0 0,-1 0 1 0 0,0-1 0 0 0,1 1 0 0 0,-1 0 0 0 0,0-1-1 0 0,0 1 1 0 0,1 0 0 0 0,-1-1 0 0 0,0 1-1 0 0,0 0 1 0 0,0-1 0 0 0,1 1 0 0 0,-1-1-1 0 0,0 1 1 0 0,0 0 0 0 0,0-1 0 0 0,0 1-1 0 0,0-1 1 0 0,0 1 0 0 0,0-1 0 0 0,0 1 0 0 0,0 0-1 0 0,0-1 1 0 0,0 1 0 0 0,0-1 0 0 0,0 1-1 0 0,0 0 1 0 0,0-1 0 0 0,0 0-3 0 0,-3-46-15 0 0,4 30-55 0 0,0 0-4219 0 0,-1 16 3459 0 0,0-1-1 0 0,0 1 1 0 0,0-1 0 0 0,-1 0 0 0 0,1 1 0 0 0,0-1 0 0 0,-1 1 0 0 0,1-1 0 0 0,-1 1-1 0 0,1 0 1 0 0,-1-1 0 0 0,0 1 0 0 0,0-1 830 0 0,-9-9-7323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6:0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11170 0 0,'17'10'8585'0'0,"6"-3"-6522"0"0,21-2-2030 0 0,-10-4 214 0 0,-20-1 18 0 0,1 1 0 0 0,0-2 0 0 0,0 0 0 0 0,9-2-265 0 0,-1-1 367 0 0,-16 3-249 0 0,0 0 1 0 0,1 0 0 0 0,-1-1 0 0 0,0 0-1 0 0,4-2-118 0 0,24-7 144 0 0,-29 9-95 0 0,1 0-1 0 0,-1 0 1 0 0,1 0 0 0 0,-1-1-1 0 0,2-1-48 0 0,-5 3 7 0 0,-1 0 1 0 0,1-1-1 0 0,0 1 0 0 0,0 0 0 0 0,0 1 0 0 0,0-1 0 0 0,0 1 0 0 0,1-1 1 0 0,-1 1-1 0 0,0 0 0 0 0,0 0 0 0 0,0 0 0 0 0,1 1-7 0 0,8-1-85 0 0,-11 0 78 0 0,-1 0-1 0 0,1 0 1 0 0,0-1-1 0 0,0 1 1 0 0,-1 0-1 0 0,1-1 1 0 0,0 1-1 0 0,0 0 0 0 0,-1-1 1 0 0,1 1-1 0 0,0-1 1 0 0,-1 1-1 0 0,1-1 1 0 0,-1 1-1 0 0,1-1 1 0 0,0 1-1 0 0,-1-1 1 0 0,1 1-1 0 0,-1-1 1 0 0,0 0-1 0 0,1 0 0 0 0,-1 1 1 0 0,0-1-1 0 0,1 0 8 0 0,-1 1 1 0 0,0-1 0 0 0,1 0 0 0 0,-1 1 0 0 0,0-1 0 0 0,0 1 0 0 0,1-1 0 0 0,-1 1 0 0 0,1-1 0 0 0,-1 1 0 0 0,0 0 0 0 0,1-1 0 0 0,-1 1 0 0 0,1-1 0 0 0,-1 1 0 0 0,1 0 0 0 0,-1 0-1 0 0,1-1 1 0 0,-1 1 0 0 0,1 0 0 0 0,-1 0 0 0 0,1-1 0 0 0,0 1-1 0 0,1 0-323 0 0,-3-1 165 0 0,-10-1-513 0 0,1 1-1890 0 0,8 1 39 0 0,3 1-1110 0 0,-8-5-1328 0 0,0-3 1920 0 0,0 1 579 0 0,-6 1-1556 0 0</inkml:trace>
  <inkml:trace contextRef="#ctx0" brushRef="#br0" timeOffset="333.242">256 41 11851 0 0,'-6'7'1800'0'0,"-11"19"2306"0"0,16-24-3997 0 0,0 1 1 0 0,0 0-1 0 0,0-1 1 0 0,0 1-1 0 0,1 0 0 0 0,-1-1 1 0 0,1 1-1 0 0,0 0 1 0 0,0 0-1 0 0,0-1 1 0 0,0 1-1 0 0,0 0 1 0 0,0 0-1 0 0,1-1 1 0 0,0 1-1 0 0,-1 0-109 0 0,27 143 2152 0 0,1 10-180 0 0,-24-117-1554 0 0,-5-33-350 0 0,2 1 0 0 0,-1-1 0 0 0,1 0 0 0 0,0 1-1 0 0,0-1 1 0 0,0 0 0 0 0,2 4-68 0 0,1-2-16 0 0,-6-9 370 0 0,-7-13-3535 0 0,-2 2-10269 0 0,-1 2 5762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7:20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44 8 0 0,'-8'-5'168'0'0,"-14"-11"4504"0"0,21 16-4501 0 0,1-1 1 0 0,0 1 0 0 0,-1-1-1 0 0,1 1 1 0 0,0-1-1 0 0,-1 1 1 0 0,1-1-1 0 0,0 0 1 0 0,0 1 0 0 0,-1-1-1 0 0,1 1 1 0 0,0-1-1 0 0,0 0 1 0 0,0 1 0 0 0,0-1-1 0 0,0 1 1 0 0,0-1-1 0 0,0 0 1 0 0,0 1-1 0 0,0-1 1 0 0,0 1 0 0 0,0-1-1 0 0,1 0 1 0 0,-1 1-1 0 0,0-1 1 0 0,0 1-1 0 0,0-1 1 0 0,1 0 0 0 0,-1 1-1 0 0,0-1 1 0 0,1 1-1 0 0,-1-1 1 0 0,1 1-1 0 0,-1-1 1 0 0,0 1 0 0 0,1 0-1 0 0,-1-1 1 0 0,1 1-172 0 0,-1 0 54 0 0,0 0 1 0 0,0 0-1 0 0,1-1 0 0 0,-1 1 1 0 0,0 0-1 0 0,0 0 0 0 0,0 0 1 0 0,1 0-1 0 0,-1 0 0 0 0,0 0 1 0 0,0 0-1 0 0,1 0 1 0 0,-1 0-1 0 0,0 0 0 0 0,0 0 1 0 0,0 0-1 0 0,1 0 0 0 0,-1 0 1 0 0,0 0-1 0 0,0 0 1 0 0,0 0-1 0 0,1 0 0 0 0,-1 0 1 0 0,0 0-1 0 0,0 0 0 0 0,0 1 1 0 0,1-1-1 0 0,-1 0 0 0 0,0 0 1 0 0,0 0-1 0 0,0 0 1 0 0,0 0-1 0 0,1 1 0 0 0,-1-1 1 0 0,0 0-1 0 0,0 0 0 0 0,0 0 1 0 0,0 0-1 0 0,0 1 1 0 0,0-1-1 0 0,1 0 0 0 0,-1 0 1 0 0,0 0-1 0 0,0 1 0 0 0,0-1-54 0 0,5 12 2007 0 0,-3-10-1211 0 0,-2 0 21 0 0,1-1-757 0 0,-1 0 0 0 0,1 1 1 0 0,-1-1-1 0 0,1 0 0 0 0,0 0 0 0 0,-1 1 0 0 0,1-1 1 0 0,0 0-1 0 0,0 0 0 0 0,0 0 0 0 0,0 0 1 0 0,0 0-1 0 0,0 0 0 0 0,0 0 0 0 0,0 0 1 0 0,0 0-1 0 0,0-1 0 0 0,0 1 0 0 0,1 0 1 0 0,-1-1-61 0 0,0 1 15 0 0,0 0 0 0 0,-1 0 0 0 0,1-1 0 0 0,0 1-1 0 0,-1 0 1 0 0,1 0 0 0 0,-1 0 0 0 0,1 0 0 0 0,-1 0 0 0 0,1 0 0 0 0,-1 0 0 0 0,0 0 0 0 0,1 0 0 0 0,-1 0 0 0 0,0 0 0 0 0,0 0 0 0 0,0 0 0 0 0,0 0 0 0 0,0 1-15 0 0,7 21 380 0 0,2-12-212 0 0,-7-10-150 0 0,-1 0 1 0 0,0 0 0 0 0,0 0-1 0 0,0 0 1 0 0,0 0 0 0 0,0 1-1 0 0,0-1 1 0 0,-1 0 0 0 0,1 1-1 0 0,0-1 1 0 0,0 0 0 0 0,-1 1-1 0 0,1-1 1 0 0,-1 1 0 0 0,0-1 0 0 0,1 1-1 0 0,-1-1 1 0 0,0 1 0 0 0,0-1-1 0 0,0 1 1 0 0,0 0-19 0 0,0-2 18 0 0,0 1 0 0 0,0 0 0 0 0,0 0 0 0 0,0 0-1 0 0,0 0 1 0 0,0 0 0 0 0,0 0 0 0 0,1 0 0 0 0,-1 0 0 0 0,0 0 0 0 0,1 0 0 0 0,-1 0 0 0 0,0 0 0 0 0,1 0 0 0 0,-1-1 0 0 0,1 1-1 0 0,-1 0 1 0 0,1 0 0 0 0,0 0 0 0 0,-1-1 0 0 0,1 1 0 0 0,0 0 0 0 0,-1-1 0 0 0,1 1 0 0 0,0-1 0 0 0,0 1 0 0 0,0-1-1 0 0,0 1 1 0 0,0 0-18 0 0,0-1-10 0 0,0 1 0 0 0,0-1 0 0 0,0 1-1 0 0,0-1 1 0 0,0 1 0 0 0,0 0 0 0 0,0 0-1 0 0,-1 0 1 0 0,1-1 0 0 0,0 1 0 0 0,-1 0-1 0 0,1 0 1 0 0,0 0 0 0 0,-1 0-1 0 0,1 0 1 0 0,-1 0 0 0 0,1 0 0 0 0,-1 1 10 0 0,1 0 4 0 0,-1-1 0 0 0,1 1 0 0 0,0-1 0 0 0,-1 1 1 0 0,1-1-1 0 0,0 1 0 0 0,0-1 0 0 0,0 0 0 0 0,0 1 0 0 0,0-1 1 0 0,1 0-1 0 0,-1 0 0 0 0,0 0 0 0 0,1 1-4 0 0,0-1 19 0 0,0 1-1 0 0,-1-1 0 0 0,0 0 1 0 0,1 1-1 0 0,-1-1 1 0 0,0 1-1 0 0,1-1 0 0 0,-1 1 1 0 0,0-1-1 0 0,0 1 1 0 0,0 0-1 0 0,-1 0 1 0 0,1 0-1 0 0,0-1 0 0 0,-1 1 1 0 0,1 0-1 0 0,-1 0 1 0 0,1 0-1 0 0,-1 0 0 0 0,0 1-18 0 0,1-1 31 0 0,0 1 0 0 0,0-1 0 0 0,0 1 0 0 0,0-1-1 0 0,1 0 1 0 0,-1 1 0 0 0,1-1 0 0 0,-1 0 0 0 0,1 0-1 0 0,0 0-30 0 0,11 16-53 0 0,24 47 174 0 0,-30-49-58 0 0,-6-12-53 0 0,1 1 0 0 0,0-1 0 0 0,1 0 1 0 0,-1 0-1 0 0,1 0 0 0 0,-1 0 0 0 0,1 0 1 0 0,3 2-11 0 0,-4-2 1 0 0,1-1 0 0 0,-1 0 1 0 0,1 1-1 0 0,-1 0 1 0 0,0-1-1 0 0,0 1 1 0 0,-1 0-1 0 0,1 1-1 0 0,0-1 12 0 0,0 1-1 0 0,-1-1 0 0 0,2 0 1 0 0,-1 0-1 0 0,0-1 0 0 0,1 1 1 0 0,0 0-1 0 0,1 0-11 0 0,-2-1 8 0 0,0 0-1 0 0,0 0 0 0 0,-1 0 0 0 0,1 0 1 0 0,-1 0-1 0 0,1 0 0 0 0,-1 1 1 0 0,0-1-1 0 0,0 0 0 0 0,0 1-7 0 0,10 26 77 0 0,0-6-236 0 0,-10-20 142 0 0,0-1 1 0 0,1 0 0 0 0,-1 0-1 0 0,1 0 1 0 0,0 0 0 0 0,0 0-1 0 0,0 0 1 0 0,1 1 16 0 0,-1-1 0 0 0,0-1 1 0 0,-1 1-1 0 0,1-1 0 0 0,-1 1 1 0 0,0-1-1 0 0,0 1 0 0 0,0 0 0 0 0,0-1 1 0 0,0 1-1 0 0,0 0 0 0 0,-1 0 0 0 0,0 0 0 0 0,1 0 1 0 0,-1-1 0 0 0,1 1 0 0 0,-1-1 0 0 0,1 0 0 0 0,0 1 0 0 0,-1-1 0 0 0,1 0 0 0 0,0 1 0 0 0,1-1 0 0 0,-1 0 1 0 0,0 0-1 0 0,1 0 0 0 0,-1 0 0 0 0,2 1-1 0 0,14 20 246 0 0,-16-22-268 0 0,7 24 119 0 0,-7-18 21 0 0,0-2-184 0 0,1-7 21 0 0,0 8-122 0 0,-2-2 120 0 0,1-5 86 0 0,-1 1-36 0 0,0 0 0 0 0,0 0 0 0 0,0 0 0 0 0,0 0 1 0 0,0 0-1 0 0,0 0 0 0 0,0 0 0 0 0,0 0 0 0 0,0 0 0 0 0,0 0 0 0 0,0 0 1 0 0,0 0-1 0 0,0 0 0 0 0,0 0 0 0 0,0 0 0 0 0,0 0 0 0 0,1 0 0 0 0,-1 0 1 0 0,0 0-1 0 0,0 0 0 0 0,0 0 0 0 0,0 0 0 0 0,0 0 0 0 0,0 0 0 0 0,0 0 1 0 0,0 0-1 0 0,0 0 0 0 0,0 0 0 0 0,0 0 0 0 0,0 0 0 0 0,0 0 0 0 0,0 0 1 0 0,0 0-1 0 0,0 0 0 0 0,0 0 0 0 0,0 0 0 0 0,1 0 0 0 0,-1 0 0 0 0,0 0 1 0 0,0 0-1 0 0,0 0 0 0 0,0 0 0 0 0,0 0 0 0 0,0 0 0 0 0,0 0 0 0 0,0 0 1 0 0,0 0-1 0 0,0-1 0 0 0,0 1 0 0 0,0 0 0 0 0,0 0 0 0 0,0 0 0 0 0,0 0 1 0 0,0 0-4 0 0,4 8-99 0 0,-1 2-123 0 0,-3-10 218 0 0,0-1 0 0 0,0 1 0 0 0,0 0 1 0 0,0 0-1 0 0,0 0 0 0 0,0 0 0 0 0,0 0 0 0 0,0 0 1 0 0,0 0-1 0 0,0 0 0 0 0,0 0 0 0 0,0 0 0 0 0,0 0 0 0 0,0 0 1 0 0,0 0-1 0 0,-1 0 0 0 0,1 0 0 0 0,0 0 0 0 0,0 0 1 0 0,0 0-1 0 0,0 0 0 0 0,0 0 0 0 0,0 0 0 0 0,0 0 0 0 0,0 0 1 0 0,0 0-1 0 0,0 1 0 0 0,0-1 0 0 0,0 0 0 0 0,0 0 1 0 0,0 0-1 0 0,0 0 0 0 0,0 0 0 0 0,0 0 0 0 0,0 0 0 0 0,0 0 1 0 0,0 0-1 0 0,0 0 0 0 0,-1 0 0 0 0,1 0 0 0 0,0 0 1 0 0,0 0-1 0 0,0 0 0 0 0,0 0 0 0 0,0 0 0 0 0,0 0 1 0 0,0 0-1 0 0,0 0 0 0 0,0 1 0 0 0,0-1 0 0 0,0 0 0 0 0,0 0 4 0 0,1 10-2013 0 0,3-3-11462 0 0,0-5 8195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7:25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97 292 8 0 0,'-15'-8'0'0'0,"-1"-2"0"0"0,15 10 0 0 0,0 0 0 0 0,0 0 0 0 0,0 1 0 0 0,1-1 0 0 0,-1 1 0 0 0,0-1 0 0 0,0 1 0 0 0,1-1 0 0 0,-1 1 0 0 0,0-1 0 0 0,0 1 0 0 0,1-1 0 0 0,-1 1 0 0 0,1 0 0 0 0,-1 0 0 0 0,1-1 0 0 0,-1 1 0 0 0,1 0 0 0 0,-1 0 0 0 0,1-1 0 0 0,0 1 0 0 0,-1 0 0 0 0,1 0 0 0 0,0 0 0 0 0,0 0 0 0 0,-1 0 0 0 0,1 0 0 0 0,1 1-17 0 0,-1-1-1 0 0,0 0 0 0 0,0 0 0 0 0,0 1 1 0 0,0-1-1 0 0,0 0 0 0 0,0 1 0 0 0,0-1 0 0 0,0 0 0 0 0,0 1 0 0 0,0-1 0 0 0,-1 0 0 0 0,1 0 1 0 0,-1 1-1 0 0,1-1 0 0 0,-1 0 0 0 0,1 0 0 0 0,-1 0 0 0 0,0 0 0 0 0,0 0 0 0 0,1 1 0 0 0,-1-1 1 0 0,0-1-1 0 0,0 1 0 0 0,0 0 0 0 0,-1 1 18 0 0,-15 12 1588 0 0,2-8 5843 0 0,17-4-1629 0 0,-6 1-1791 0 0,0-1-1776 0 0,7-6-1757 0 0,5-5 638 0 0,14 3-891 0 0,-15-1-254 0 0,0 0 1 0 0,-1 0-1 0 0,0-1 0 0 0,0 0 1 0 0,2-4 28 0 0,21-28 286 0 0,-6 8-123 0 0,7-7-21 0 0,14-7-333 0 0,-8 9 257 0 0,24-19-66 0 0,-46 46 223 0 0,-13 10-225 0 0,1-1 0 0 0,-1 0 0 0 0,1 0-1 0 0,-1 0 1 0 0,1 0 0 0 0,-1 0 0 0 0,0 0 0 0 0,0 0 0 0 0,1 0 0 0 0,-1 0 0 0 0,0 0 0 0 0,0-1 0 0 0,0 1-1 0 0,0-1 1 0 0,0 1 0 0 0,-1 0 2 0 0,0 0-2 0 0,0 1 0 0 0,0 0-1 0 0,1 0 1 0 0,-1-1 0 0 0,0 1-1 0 0,0 0 1 0 0,0 0 0 0 0,0 0-1 0 0,0-1 1 0 0,0 1 0 0 0,0 0-1 0 0,1 0 1 0 0,-1 0 0 0 0,0-1-1 0 0,0 1 1 0 0,0 0 0 0 0,0 0-1 0 0,1 0 1 0 0,-1 0 0 0 0,0 0-1 0 0,0-1 1 0 0,0 1 0 0 0,1 0-1 0 0,-1 0 1 0 0,0 0 0 0 0,0 0-1 0 0,0 0 1 0 0,1 0 0 0 0,-1 0-1 0 0,0 0 1 0 0,0 0 0 0 0,1 0-1 0 0,-1 0 1 0 0,0 0 0 0 0,0 0-1 0 0,1 0 1 0 0,-1 0 0 0 0,0 0-1 0 0,0 0 1 0 0,0 0 0 0 0,1 0-1 0 0,-1 0 1 0 0,0 1 0 0 0,0-1-1 0 0,0 0 1 0 0,1 0 0 0 0,-1 0-1 0 0,0 0 1 0 0,0 0 0 0 0,0 0-1 0 0,1 1 1 0 0,-1-1 0 0 0,0 0-1 0 0,0 0 1 0 0,0 0 0 0 0,0 1-1 0 0,0-1 1 0 0,0 0 0 0 0,0 0-1 0 0,1 0 1 0 0,-1 1 0 0 0,0-1-1 0 0,0 0 1 0 0,0 0 0 0 0,0 1-1 0 0,0-1 3 0 0,3 2 144 0 0,-3-2-145 0 0,0 0 1 0 0,1-1 0 0 0,-1 1 0 0 0,0 0-1 0 0,1 0 1 0 0,-1 0 0 0 0,0 0 0 0 0,1 0 0 0 0,-1 0-1 0 0,1-1 1 0 0,-1 1 0 0 0,0 0 0 0 0,1 0 0 0 0,-1 0-1 0 0,0 0 1 0 0,1 0 0 0 0,-1 0 0 0 0,1 1 0 0 0,-1-1-1 0 0,0 0 1 0 0,1 0 0 0 0,-1 0 0 0 0,0 0-1 0 0,1 0 1 0 0,-1 0 0 0 0,0 1 0 0 0,1-1 0 0 0,-1 0-1 0 0,0 0 1 0 0,1 0 0 0 0,-1 1 0 0 0,0-1 0 0 0,0 0-1 0 0,1 0 1 0 0,-1 1 0 0 0,0-1 0 0 0,0 0-1 0 0,0 1 1 0 0,1-1 0 0 0,-1 0 0 0 0,0 1 0 0 0,0-1-1 0 0,0 0 1 0 0,0 1 0 0 0,1 0-4 0 0,1 1 1 0 0,-1-1-1 0 0,0 0 0 0 0,-1 1 0 0 0,1-1 1 0 0,0 1-1 0 0,0 0 0 0 0,-1-1 0 0 0,1 1 0 0 0,-1-1 1 0 0,1 1-1 0 0,-1 0 4 0 0,1 3 14 0 0,0 0 1 0 0,0-1 0 0 0,1 1-1 0 0,-1 0 1 0 0,1-1-1 0 0,0 1 1 0 0,0-1-1 0 0,1 0 1 0 0,-1 0-1 0 0,2 2-14 0 0,1 1-27 0 0,-1 0-1 0 0,0 0 1 0 0,-1 1-1 0 0,0-1 1 0 0,1 3 27 0 0,0 4 54 0 0,1-1 0 0 0,1 0 0 0 0,0 0 0 0 0,4 6-54 0 0,15 32 235 0 0,-4-12-338 0 0,-7-15 88 0 0,-6-13 91 0 0,-6-9-96 0 0,-5-8-100 0 0,5 9-520 0 0,-3-6 353 0 0,-4-10-1192 0 0,3 11-533 0 0,4 4-1409 0 0,2 2-740 0 0,-4-4 4026 0 0,0 0 1 0 0,0 0 0 0 0,1 0-1 0 0,-1 0 1 0 0,0 0 0 0 0,0 0 0 0 0,0 0-1 0 0,0 0 1 0 0,0 0 0 0 0,0 0-1 0 0,0 0 1 0 0,1 0 0 0 0,-1 0 0 0 0,0 0-1 0 0,0 0 1 0 0,0 0 0 0 0,0 0-1 0 0,0 0 1 0 0,0 0 0 0 0,0 0 0 0 0,0 0-1 0 0,0 1 1 0 0,1-1 0 0 0,-1 0-1 0 0,0 0 1 0 0,0 0 0 0 0,0 0-1 0 0,0 0 1 0 0,0 0 0 0 0,0 0 0 0 0,0 0-1 0 0,0 1 1 0 0,0-1 0 0 0,0 0-1 0 0,0 0 1 0 0,0 0 0 0 0,0 0 0 0 0,0 0-1 0 0,0 0 1 0 0,0 0 0 0 0,0 1-1 0 0,0-1 1 0 0,0 0 0 0 0,0 0 0 0 0,0 0-1 0 0,0 0 1 0 0,0 0 0 0 0,0 0-1 0 0,0 0 1 0 0,0 1 0 0 0,0-1-1 0 0,0 0 1 0 0,0 0 0 0 0,-1 0 0 0 0,1 0-1 0 0,0 0 1 0 0,0 0 0 0 0,0 0 134 0 0,0 1-92 0 0,0-1 0 0 0,0 0 1 0 0,-1 1-1 0 0,1-1 1 0 0,0 0-1 0 0,0 1 0 0 0,0-1 1 0 0,0 0-1 0 0,0 1 1 0 0,0-1-1 0 0,0 1 0 0 0,0-1 1 0 0,0 0-1 0 0,0 1 1 0 0,0-1-1 0 0,0 0 0 0 0,0 1 1 0 0,0-1-1 0 0,0 1 0 0 0,0-1 1 0 0,0 0-1 0 0,0 1 1 0 0,1-1-1 0 0,-1 0 0 0 0,0 1 1 0 0,0-1-1 0 0,0 0 1 0 0,1 1-1 0 0,-1-1 0 0 0,0 0 1 0 0,0 0-1 0 0,1 1 1 0 0,-1-1-1 0 0,0 0 0 0 0,1 0 1 0 0,-1 1 91 0 0,4 7-59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07.1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44.86133"/>
      <inkml:brushProperty name="anchorY" value="-3625.92725"/>
      <inkml:brushProperty name="scaleFactor" value="0.5"/>
    </inkml:brush>
  </inkml:definitions>
  <inkml:trace contextRef="#ctx0" brushRef="#br0">52 705 96 0 0,'0'0'0'0'0,"-4"-4"2369"0"0,-5-2 1119 0 0,-2-2-310 0 0,0-1-851 0 0,2 2-662 0 0,3 1-349 0 0,4 1-364 0 0,3 2-66 0 0,2 0-173 0 0,2 1-27 0 0,2 0-127 0 0,1-1 91 0 0,2-1-184 0 0,1-1 79 0 0,2-2-1 0 0,-1 0-228 0 0,2-1 293 0 0,-2-1-181 0 0,2 1 9 0 0,-1-1-129 0 0,0 0 22 0 0,1 0-372 0 0,-2 0 344 0 0,0 1 47 0 0,0 1-358 0 0,1-1 318 0 0,1-1-376 0 0,1 0 106 0 0,1-3 45 0 0,1 0-108 0 0,0-1 129 0 0,2 0-103 0 0,0-1-25 0 0,3 1 138 0 0,0-2-18 0 0,0 1-120 0 0,0 0 61 0 0,-3-1-16 0 0,0 2-55 0 0,-1-1 101 0 0,0 1 155 0 0,-1-1-88 0 0,0 1-82 0 0,-2 0 56 0 0,-1 1-249 0 0,1 0 190 0 0,-2 0-68 0 0,3 1 112 0 0,-1-1 122 0 0,3 0-114 0 0,0 0-196 0 0,0 1-9 0 0,1 0-6 0 0,-1-1-22 0 0,-1 0 350 0 0,-2-1-241 0 0,1-2 25 0 0,-1 2 64 0 0,-1 0-94 0 0,0 1 75 0 0,-1 2-23 0 0,-1-1-30 0 0,-2 1-55 0 0,-1 2 69 0 0,1 0-155 0 0,-3 2 212 0 0,1 0-94 0 0,-1 1 107 0 0,0 1 68 0 0,0 0-231 0 0,0 1 214 0 0,-1-2-340 0 0,-1 0 208 0 0,0 0 70 0 0,-2 0-276 0 0,1 2 447 0 0,-2 0-371 0 0,1 1 80 0 0,0-1 285 0 0,-1 1-195 0 0,1 1 175 0 0,-1 0-305 0 0,0 0 257 0 0,0 1-309 0 0,-1 0 51 0 0,0 1 230 0 0,0 0-189 0 0,-1 1-25 0 0,-2 1 272 0 0,1 0-443 0 0,-1-2 297 0 0,-1 0-68 0 0,1-2-115 0 0,-1-1 302 0 0,0 2-355 0 0,-1 0 168 0 0,1 2 78 0 0,-1 1-142 0 0,-2 2 117 0 0,0-1 179 0 0,0 3-304 0 0,-2-1 150 0 0,-1 2-87 0 0,0 0 17 0 0,-2 1 79 0 0,0 1-52 0 0,1 1 86 0 0,-3-1-145 0 0,0 1 110 0 0,-1-1-102 0 0,0 0-102 0 0,0 1 130 0 0,-1 0 46 0 0,-1 1-87 0 0,-2 1 184 0 0,-1 0-231 0 0,-3 2-77 0 0,0 0 325 0 0,-2 2-249 0 0,-1 1 159 0 0,2-1-14 0 0,1 0-62 0 0,2-1-6 0 0,1 0-10 0 0,2-1-20 0 0,-1 0 134 0 0,0-1-133 0 0,1 0-20 0 0,0 0 192 0 0,1-1-483 0 0,0 1 483 0 0,-1 0-44 0 0,0-2-264 0 0,0-2 442 0 0,-1-2-364 0 0,1 0 49 0 0,2 0 5 0 0,1 0-71 0 0,1 1 346 0 0,2 0-316 0 0,-1-1 313 0 0,0 2-342 0 0,1-2 18 0 0,0 2 119 0 0,-1 0-236 0 0,0-1 230 0 0,-1 0-268 0 0,-1-1 229 0 0,1 1 59 0 0,-1 0-44 0 0,3-1 139 0 0,0 0-82 0 0,2-1-93 0 0,1 0-9 0 0,0 1 115 0 0,0-2-115 0 0,1 1 150 0 0,0-2-14 0 0,0 0 102 0 0,1 1-304 0 0,1-1 309 0 0,-1 0-307 0 0,2-2-51 0 0,0 1 366 0 0,1-1-476 0 0,1-1 497 0 0,0 1-336 0 0,1 0 158 0 0,-1-1 52 0 0,1-1-104 0 0,1-1 20 0 0,0-1-101 0 0,0-1 155 0 0,0 0-4 0 0,0 0-60 0 0,0 1 53 0 0,2-1 21 0 0,-1 0-194 0 0,0 0 161 0 0,1 1 103 0 0,0 0-152 0 0,1-1-45 0 0,2-1 133 0 0,2-2-199 0 0,-1 0 163 0 0,2-2 117 0 0,0-3-191 0 0,0 1 162 0 0,3-3-106 0 0,0 0-16 0 0,2-1 51 0 0,3 1-160 0 0,1-1 66 0 0,3-1-100 0 0,0-1 145 0 0,2-1 85 0 0,0-1-104 0 0,-1-1 193 0 0,0 1-214 0 0,0 1 104 0 0,-1-1-174 0 0,-2 2 130 0 0,1 0-34 0 0,-2 0-141 0 0,0 1 371 0 0,1 1-273 0 0,1 2 129 0 0,0 1-15 0 0,-2-1-196 0 0,1 0 171 0 0,1-1-97 0 0,0-1 26 0 0,2-1-14 0 0,-1-2 68 0 0,0 1-30 0 0,-1 0 106 0 0,1 1-113 0 0,0 0 29 0 0,1 1-10 0 0,0 2 46 0 0,-3 0 182 0 0,0 1-254 0 0,-3 0 86 0 0,0-1-94 0 0,-2 0-19 0 0,0-1 39 0 0,-2 0 30 0 0,0 1-148 0 0,1 2 66 0 0,-2 2 133 0 0,1-1-99 0 0,-1 2 273 0 0,-1 0-122 0 0,0 0-103 0 0,-2 1 27 0 0,-1-1-93 0 0,-2 1 47 0 0,-1 1 85 0 0,0 1-63 0 0,0 1-180 0 0,-1 1 165 0 0,-1 0 5 0 0,-1-1-172 0 0,0 1-7 0 0,-1 0-529 0 0,0 1-820 0 0,-1 1-875 0 0,1 2-2593 0 0,-5-1-3911 0 0,-4 3 3126 0 0,1-1 6260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15.20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4278.17383"/>
      <inkml:brushProperty name="anchorY" value="-3808.98022"/>
      <inkml:brushProperty name="scaleFactor" value="0.5"/>
    </inkml:brush>
  </inkml:definitions>
  <inkml:trace contextRef="#ctx0" brushRef="#br0">113 1236 288 0 0,'0'0'0'0'0,"-5"-3"1320"0"0,-2-1 645 0 0,-3-2-250 0 0,1-1-198 0 0,4 2-126 0 0,1 1-358 0 0,2 2-148 0 0,1 2-241 0 0,1 1-296 0 0,1 0 135 0 0,0 0-153 0 0,2-1 99 0 0,-1-2 100 0 0,1 1 57 0 0,1-2-6 0 0,-1 0 171 0 0,2-1-130 0 0,-1 1-93 0 0,2 0 47 0 0,-2 0-165 0 0,-1 1 135 0 0,1 0-214 0 0,-1 1-88 0 0,1 0-47 0 0,0 1-143 0 0,0-1-44 0 0,-1 0 77 0 0,0 0-24 0 0,0-1-75 0 0,1 1 100 0 0,1-1 22 0 0,0-1-229 0 0,3-2 231 0 0,0-1-3 0 0,3-2-120 0 0,0-1 213 0 0,1-1-93 0 0,0-1-61 0 0,-1-1 106 0 0,-1 0-121 0 0,-1 2-11 0 0,0 0 58 0 0,1 2-98 0 0,-1-1 49 0 0,1 0 30 0 0,-1 1-226 0 0,2 1 340 0 0,-1 1-212 0 0,1 0-24 0 0,0 1 207 0 0,-2 1-358 0 0,2-1 297 0 0,-1 0-67 0 0,0-1 0 0 0,1 0 160 0 0,1-2-159 0 0,3-1-76 0 0,1-1 95 0 0,1-2-161 0 0,0 0 204 0 0,0-1-128 0 0,0 3-6 0 0,-1-1 220 0 0,1 0-284 0 0,-1 1 280 0 0,0 1-57 0 0,0 1-167 0 0,0 1 140 0 0,0-1-274 0 0,0 1 179 0 0,1 0 41 0 0,-1-1-99 0 0,0 0 151 0 0,0 0-25 0 0,0-1 10 0 0,1 0 3 0 0,0-2-46 0 0,0 0-72 0 0,-1-1-28 0 0,0 0-18 0 0,-2 1 129 0 0,0-1-49 0 0,-1 2 49 0 0,-2 1 85 0 0,0 1-117 0 0,-1 1 31 0 0,0 0-29 0 0,0 2-53 0 0,-1-1 98 0 0,-1 0-106 0 0,0-1 4 0 0,1 0 120 0 0,-2-1-180 0 0,2 0 245 0 0,1 0-176 0 0,1 0 149 0 0,1-1-79 0 0,0 1-41 0 0,0 0 79 0 0,0 0-150 0 0,-1 2 72 0 0,0 1-34 0 0,-1-1 81 0 0,1 0-125 0 0,-2 1 123 0 0,2-1-38 0 0,-1 1 3 0 0,0 0 142 0 0,0 0-31 0 0,-2 0-58 0 0,0 0-80 0 0,-1 0-19 0 0,1 0-32 0 0,0-1 59 0 0,0 0 74 0 0,2-2-132 0 0,1 0 149 0 0,2 0-27 0 0,2-2-47 0 0,2 0-93 0 0,1-2 174 0 0,1-1-219 0 0,-1 1 190 0 0,0-1-12 0 0,0 1-99 0 0,-1 1 205 0 0,-1 2-175 0 0,1-1 122 0 0,-2 2-17 0 0,0 1-126 0 0,-1 0 170 0 0,0 0-46 0 0,-3-1-190 0 0,1-1 219 0 0,-1 0-121 0 0,0 0-142 0 0,1 1 250 0 0,-1 1-225 0 0,1-2 61 0 0,-1-2 47 0 0,1-1-19 0 0,0-1 93 0 0,-1 2-80 0 0,2 1 37 0 0,-2 1-47 0 0,1 0-73 0 0,-2-1 56 0 0,1-1 109 0 0,0-2-266 0 0,0 1 346 0 0,-1 0-219 0 0,-1 2-62 0 0,-1 1 237 0 0,-2 0-352 0 0,0 0 240 0 0,1 1-68 0 0,-2 0 73 0 0,0 2 60 0 0,-1-1-107 0 0,0 1 186 0 0,0-1-372 0 0,-2 1 400 0 0,1 1-118 0 0,-2 1-45 0 0,1 1 193 0 0,-1 1-312 0 0,1-1 77 0 0,1 1-11 0 0,0 0-168 0 0,2 1 114 0 0,1-1-153 0 0,-1-1 106 0 0,0-1-6 0 0,0 0-74 0 0,-1 1 259 0 0,-1 0-68 0 0,1 1-53 0 0,-1 0 53 0 0,0-1 73 0 0,-1 2-209 0 0,-1-1 300 0 0,0 1-56 0 0,-1 0-220 0 0,1-1 280 0 0,-1 0-112 0 0,0-1 91 0 0,0 0-85 0 0,0 1 18 0 0,0 0-91 0 0,1 1 14 0 0,0 1 149 0 0,-1 0-149 0 0,1 1 135 0 0,0 0-94 0 0,0 1 0 0 0,-1-1 47 0 0,1 1 10 0 0,-1 0-38 0 0,0-1-107 0 0,0 0 85 0 0,0-1-98 0 0,0 0 176 0 0,-1 2-109 0 0,-1 0-18 0 0,2 0 232 0 0,-1 0-296 0 0,1-1 246 0 0,0 1-76 0 0,-1 1-258 0 0,1-1 239 0 0,-1 0-20 0 0,1-1-53 0 0,-1 0-76 0 0,0 1 151 0 0,-1 0-136 0 0,1 0 146 0 0,-1 1 117 0 0,0 0-124 0 0,0 0 59 0 0,-1 1-82 0 0,-1 1 151 0 0,1 2-168 0 0,-1 2-40 0 0,0 0 131 0 0,-2 2-198 0 0,0-2 107 0 0,-2 0-35 0 0,-1 0 26 0 0,0 2-24 0 0,-1 3 35 0 0,-1 1 102 0 0,-2 3-37 0 0,-1 1 9 0 0,-2-3-36 0 0,-2-1-9 0 0,0-2 9 0 0,-1 0-6 0 0,0-3 96 0 0,1 0-149 0 0,2 0 104 0 0,0-1-145 0 0,2 1 68 0 0,0 2 42 0 0,-1 1-100 0 0,2 0 193 0 0,-2 0-123 0 0,0 0 23 0 0,-2 0 42 0 0,-1 0-90 0 0,-1 1 46 0 0,-1 1 22 0 0,1 0 29 0 0,-2 0-127 0 0,1 0 96 0 0,-1-1-126 0 0,0-1-12 0 0,1-1 233 0 0,1-1-242 0 0,1-1 194 0 0,1 0 28 0 0,0 0-148 0 0,0 0 146 0 0,0 0-132 0 0,0-1-46 0 0,0 2-109 0 0,-1 0 88 0 0,0 2 29 0 0,-1 0-75 0 0,0-1 84 0 0,-1 1 106 0 0,0 1-272 0 0,1 0 246 0 0,-2 0-5 0 0,0 0-176 0 0,1-1 276 0 0,-2 0-124 0 0,0 0-15 0 0,0-1 189 0 0,-1 0-284 0 0,0-1 137 0 0,0 1-46 0 0,-1-1-179 0 0,1 1 258 0 0,0 1-272 0 0,0 0-123 0 0,2 0-24 0 0,-1 0 6 0 0,1-1 33 0 0,0 0 222 0 0,0 0 34 0 0,-1 1-124 0 0,2 0 191 0 0,0 0-181 0 0,-1 0 112 0 0,0 0 40 0 0,1 1-3 0 0,-1-2 110 0 0,0 0-83 0 0,0 0 2 0 0,0 0-19 0 0,0 0-82 0 0,-1 0-26 0 0,2-1 20 0 0,0 1-86 0 0,1 0 5 0 0,-1 0 69 0 0,0 0 89 0 0,1-1-106 0 0,1 0 124 0 0,0-1 1 0 0,3-3-55 0 0,2 0 163 0 0,2-2-87 0 0,2-1-6 0 0,0-1-97 0 0,2-1 126 0 0,1 1-34 0 0,1-1 2 0 0,1 0 126 0 0,-1 1-232 0 0,0 0 101 0 0,0 2 10 0 0,-1-1-102 0 0,0 2 183 0 0,1 0-56 0 0,0-1-7 0 0,1 1 54 0 0,0-1-82 0 0,0-2 128 0 0,1-1-76 0 0,2-2-21 0 0,0-1 101 0 0,1 0-155 0 0,2 0 86 0 0,-1 1 9 0 0,1-1-80 0 0,-1 1 45 0 0,-1 0-34 0 0,-1-1 36 0 0,1 0-86 0 0,-1 1-30 0 0,1 0 126 0 0,1 1-80 0 0,-1-1 38 0 0,2 1 76 0 0,1-2-61 0 0,-1-1 145 0 0,1-2-22 0 0,0-1 69 0 0,1 1-70 0 0,0-1-116 0 0,1 1 153 0 0,2 1-194 0 0,0 0 94 0 0,3-1-21 0 0,-1 1-137 0 0,0-2 69 0 0,0 1 65 0 0,1-1-50 0 0,1 0 86 0 0,1-1-32 0 0,0 0-43 0 0,1-2 51 0 0,1 0 10 0 0,1-2-22 0 0,2-2-9 0 0,1-1 31 0 0,0 0 8 0 0,2-1-21 0 0,-1 0 74 0 0,2-1-77 0 0,0 1 81 0 0,0 0-61 0 0,0-1 27 0 0,-1 1-35 0 0,1 0 56 0 0,-1 0-102 0 0,0 1 31 0 0,-1 0 16 0 0,-1 1-167 0 0,-1 0 125 0 0,-1 1-17 0 0,0 0-6 0 0,-1 2 43 0 0,0-1-20 0 0,-1 1-2 0 0,1-1-27 0 0,1-1 147 0 0,0 0-137 0 0,2-1 37 0 0,0 1 45 0 0,1-1-110 0 0,2 1 72 0 0,-2-1-25 0 0,2 1-68 0 0,-3-2-55 0 0,0 1 115 0 0,0 1-32 0 0,-1-1 22 0 0,0 1 102 0 0,-2 0-141 0 0,1 0 131 0 0,-2 1-114 0 0,0 0 116 0 0,0 0-62 0 0,-1 0-17 0 0,1 1-40 0 0,0 0 26 0 0,1-1 82 0 0,-1 1-62 0 0,1 0 108 0 0,0 1-150 0 0,0-1 74 0 0,0 0-53 0 0,-1 0 68 0 0,1-1-66 0 0,-1 0 67 0 0,1 0-113 0 0,-2-1 52 0 0,1-1 75 0 0,1 1-193 0 0,0 0 156 0 0,2 0-192 0 0,-1 1 101 0 0,0-1 69 0 0,1 0-79 0 0,-2 1 171 0 0,1-1-169 0 0,0 0 110 0 0,-1 1-51 0 0,0 0 59 0 0,1 0-44 0 0,1 1-13 0 0,0-1-24 0 0,1 0-108 0 0,0 0 187 0 0,0 0-136 0 0,0 0 90 0 0,2-1-5 0 0,-1 0-73 0 0,0 0 42 0 0,0 0 12 0 0,-1 0 5 0 0,0 0 28 0 0,-2 2 22 0 0,0 1-32 0 0,-3 1-25 0 0,-1 2-96 0 0,-1 0 154 0 0,-2 1-42 0 0,1 0 15 0 0,-2-2 58 0 0,-1 0-202 0 0,1 0 163 0 0,-2-2-158 0 0,1 2 81 0 0,-2-1 86 0 0,0-1-82 0 0,0 2 191 0 0,-1 1-91 0 0,0 1-79 0 0,0 3 18 0 0,0 1 14 0 0,-2 0-55 0 0,1-1 63 0 0,-1 0-57 0 0,-1-1 8 0 0,2 1 53 0 0,1-1 21 0 0,1 0-13 0 0,1-2-197 0 0,0 0 104 0 0,2-1 51 0 0,1 1-49 0 0,1 0 209 0 0,0 0-272 0 0,0 0 87 0 0,0 0 26 0 0,-2 0-81 0 0,0 0 17 0 0,-2 1-231 0 0,0-1-273 0 0,0-1-263 0 0,0 0-524 0 0,-1 3-1078 0 0,-2 1-1412 0 0,-4-1-683 0 0,-2 1 3097 0 0,0 0 1311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2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 0 0,'5'4'4092'0'0,"-2"-1"-4031"0"0,0 1 0 0 0,-1-1 0 0 0,1 1 0 0 0,-1 0 0 0 0,1 0 1 0 0,-1 0-1 0 0,0 1-61 0 0,23 51 285 0 0,19 51 862 0 0,-27-61-599 0 0,34 110 687 0 0,-42-125-783 0 0,-2 0 1 0 0,-2 1-1 0 0,-1 0 1 0 0,0 4-453 0 0,22 273 1709 0 0,-23-257-1399 0 0,-3 0 0 0 0,-1 0 0 0 0,-5 16-310 0 0,3-23 281 0 0,1-16 11 0 0,-3 47 1441 0 0,-15 72-1733 0 0,4-77 987 0 0,-7 14-987 0 0,16-43 131 0 0,7-37-101 0 0,-1 0 0 0 0,1 1-1 0 0,-1-1 1 0 0,0 0 0 0 0,0 0 0 0 0,-1 0-1 0 0,1 0 1 0 0,-1 0 0 0 0,0 0 0 0 0,-1 0-1 0 0,1 0 1 0 0,-1-1 0 0 0,0 1 0 0 0,0-1-30 0 0,2-9-918 0 0,-11-12-8864 0 0,8 14 7554 0 0,5 4 873 0 0,5 6-50 0 0,-11-15 1020 0 0</inkml:trace>
  <inkml:trace contextRef="#ctx0" brushRef="#br0" timeOffset="425.308">17 1397 1072 0 0,'-1'-1'304'0'0,"1"0"-1"0"0,-1 0 1 0 0,1 0 0 0 0,-1 0-1 0 0,1 0 1 0 0,0 0-1 0 0,0 0 1 0 0,0 0 0 0 0,-1 0-1 0 0,1 0 1 0 0,0 0-1 0 0,0 0 1 0 0,0 0 0 0 0,1 0-1 0 0,-1 0 1 0 0,0 0 0 0 0,0 0-304 0 0,1 1 106 0 0,-1 0 0 0 0,0 0 0 0 0,1 0 1 0 0,-1 0-1 0 0,1 0 0 0 0,-1 0 0 0 0,1 1 1 0 0,-1-1-1 0 0,0 0 0 0 0,1 0 0 0 0,-1 0 1 0 0,1 0-1 0 0,-1 1 0 0 0,0-1 0 0 0,1 0 1 0 0,-1 1-1 0 0,0-1 0 0 0,1 0 1 0 0,-1 0-1 0 0,0 1 0 0 0,0-1 0 0 0,1 0 1 0 0,-1 1-1 0 0,0 0-106 0 0,3 2 103 0 0,0 1 0 0 0,0-1 0 0 0,0 1 1 0 0,-1 0-1 0 0,0 0 0 0 0,0 0 0 0 0,2 4-103 0 0,0 9 56 0 0,0 0 173 0 0,0 1 0 0 0,2-1 0 0 0,0 0 0 0 0,2 2-229 0 0,-4-9 337 0 0,0 1-1 0 0,-1-1 1 0 0,0 0-1 0 0,1 7-336 0 0,5 22 880 0 0,-7-34-682 0 0,1 1 0 0 0,-1 0 0 0 0,1-1 0 0 0,0 1 1 0 0,0-1-1 0 0,0 0 0 0 0,1 0 0 0 0,0 0 0 0 0,0 0 0 0 0,0-1 0 0 0,4 4-198 0 0,-6-7 61 0 0,0-1-1 0 0,-1 1 1 0 0,1-1-1 0 0,0 1 1 0 0,-1-1 0 0 0,1 0-1 0 0,0 0 1 0 0,-1 0-1 0 0,1 0 1 0 0,0 0 0 0 0,0 0-1 0 0,-1 0 1 0 0,1 0-1 0 0,0-1 1 0 0,-1 1-1 0 0,1-1 1 0 0,0 1 0 0 0,-1-1-1 0 0,1 1 1 0 0,-1-1-1 0 0,1 0 1 0 0,-1 0-1 0 0,1 0 1 0 0,-1 0 0 0 0,0 0-1 0 0,1-1-60 0 0,4-2 200 0 0,0-1 0 0 0,0 1 0 0 0,-1-1 0 0 0,0-1 0 0 0,3-3-200 0 0,66-102 1524 0 0,-34 49-799 0 0,-16 32-566 0 0,-23 29-179 0 0,0-1 1 0 0,0 0-1 0 0,1 1 1 0 0,-1-1 0 0 0,1 1-1 0 0,-1 0 1 0 0,1-1-1 0 0,-1 1 1 0 0,1 0-1 0 0,1-1 20 0 0,12-2-3665 0 0,-15 4 3527 0 0,0 0-1 0 0,0-1 1 0 0,0 1-1 0 0,0 0 1 0 0,1 0 0 0 0,-1 0-1 0 0,0 0 1 0 0,0 0-1 0 0,0 0 1 0 0,0 0 0 0 0,0 0-1 0 0,0 0 1 0 0,0 0-1 0 0,0 0 1 0 0,0 0-1 0 0,1 0 1 0 0,-1 0 0 0 0,0-1-1 0 0,0 1 1 0 0,0 0-1 0 0,0 0 1 0 0,0 0 0 0 0,0 0-1 0 0,0 0 1 0 0,0 0-1 0 0,0 0 1 0 0,0 0-1 0 0,0-1 1 0 0,0 1 0 0 0,0 0-1 0 0,0 0 1 0 0,0 0-1 0 0,0 0 1 0 0,0 0 0 0 0,0 0-1 0 0,0 0 1 0 0,0-1-1 0 0,0 1 1 0 0,0 0-1 0 0,0 0 1 0 0,0 0 0 0 0,0 0-1 0 0,0 0 1 0 0,0 0-1 0 0,0 0 1 0 0,0-1 0 0 0,0 1-1 0 0,0 0 1 0 0,-1 0-1 0 0,1 0 1 0 0,0 0-1 0 0,0 0 1 0 0,0 0 0 0 0,0 0-1 0 0,0 0 1 0 0,0 0-1 0 0,0 0 1 0 0,0 0 0 0 0,-1 0 138 0 0,1-2-1279 0 0,-3-4-4954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39.5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9433 196 1152 0 0,'-5'-1'440'0'0,"1"1"-1"0"0,-1-1 1 0 0,0 1 0 0 0,0 0-1 0 0,1 0 1 0 0,-1 0-1 0 0,0 1 1 0 0,0 0-1 0 0,1 0 1 0 0,-1 0 0 0 0,1 0-1 0 0,-1 1 1 0 0,1-1-1 0 0,-1 1 1 0 0,1 1-1 0 0,0-1 1 0 0,0 0 0 0 0,0 1-1 0 0,-2 2-439 0 0,-1 1 131 0 0,0 2 0 0 0,1-1 0 0 0,0 1 0 0 0,0-1 0 0 0,0 2 0 0 0,1-1-1 0 0,1 1 1 0 0,-1-1 0 0 0,1 2-131 0 0,-17 38 745 0 0,3 2 1 0 0,2 0-1 0 0,1 0 0 0 0,1 15-745 0 0,0 12 1429 0 0,3 1 0 0 0,2 42-1429 0 0,7-76 325 0 0,2-1 0 0 0,2 1-1 0 0,2 0 1 0 0,1-1 0 0 0,3 0 0 0 0,10 35-325 0 0,-11-57 36 0 0,0-1-1 0 0,0 0 1 0 0,2-1-1 0 0,1 0 1 0 0,0 0-1 0 0,1-1 1 0 0,1 0-1 0 0,1-1 1 0 0,0-1-1 0 0,1 0 1 0 0,1-1-1 0 0,0 0 1 0 0,2-1-1 0 0,-1-1 1 0 0,3 1-36 0 0,-7-6 22 0 0,0-1 0 0 0,1-1 0 0 0,-1 0 1 0 0,1-1-1 0 0,0 0 0 0 0,0-1 0 0 0,1 0 1 0 0,-1-1-1 0 0,1 0 0 0 0,0-2 0 0 0,0 1 0 0 0,6-2-22 0 0,-2 0 27 0 0,0-2 0 0 0,0 0 0 0 0,-1-1 0 0 0,1 0 0 0 0,-1-2 0 0 0,0 0 0 0 0,0-1 0 0 0,0-1 0 0 0,1-1-27 0 0,11-8 24 0 0,0 0 0 0 0,-1-2 0 0 0,-1-2 0 0 0,-1 0 0 0 0,-1-1 0 0 0,-1-2-1 0 0,0 0 1 0 0,-2-2 0 0 0,-1 0 0 0 0,5-10-24 0 0,0-3-19 0 0,-3-1-1 0 0,0-1 1 0 0,-3-1 0 0 0,-1-1-1 0 0,-2-1 1 0 0,-3 0 0 0 0,-1-1-1 0 0,-2 0 1 0 0,-1-1 0 0 0,-3-1-1 0 0,-2 1 1 0 0,-2-1-1 0 0,-2 0 1 0 0,-2-16 19 0 0,-1 34 22 0 0,-1 0 0 0 0,-1 0 0 0 0,-1 1-1 0 0,-2-1 1 0 0,0 1 0 0 0,-2 1 0 0 0,-1-1-1 0 0,-4-4-21 0 0,5 13 74 0 0,-1 0-1 0 0,0 1 1 0 0,-1 1-1 0 0,-1-1 0 0 0,0 2 1 0 0,-1 0-1 0 0,-1 0 1 0 0,-1 1-1 0 0,0 1 0 0 0,0 0 1 0 0,-16-9-74 0 0,0 5 143 0 0,0 1-1 0 0,0 2 1 0 0,-2 1 0 0 0,0 1 0 0 0,0 2 0 0 0,-1 1 0 0 0,0 2-1 0 0,0 1 1 0 0,-22 0-143 0 0,30 4 53 0 0,-1 2 0 0 0,1 0-1 0 0,-1 2 1 0 0,1 1-1 0 0,0 1 1 0 0,0 1 0 0 0,0 1-1 0 0,1 2 1 0 0,-9 4-53 0 0,16-3 22 0 0,0 0 1 0 0,0 1-1 0 0,1 1 1 0 0,1 1 0 0 0,0 1-1 0 0,0 0 1 0 0,1 1-1 0 0,1 0 1 0 0,1 1-1 0 0,0 1 1 0 0,0 0-1 0 0,-5 12-22 0 0,8-11 12 0 0,2 0-1 0 0,0 1 0 0 0,1 0 1 0 0,0 0-1 0 0,1 3-11 0 0,-20 94 112 0 0,25-109-103 0 0,-12 64 150 0 0,3 0 0 0 0,1 54-159 0 0,8-78 60 0 0,2 0 0 0 0,2 0 0 0 0,2-1 1 0 0,9 35-61 0 0,-6-49 58 0 0,1-1 0 0 0,2 0 0 0 0,1 0 1 0 0,1-1-1 0 0,1-1 0 0 0,2 0 0 0 0,0-1 1 0 0,2-1-1 0 0,1-1 0 0 0,2 0 0 0 0,0-2 1 0 0,6 5-60 0 0,-7-9 24 0 0,2 0-1 0 0,0-2 0 0 0,1 0 0 0 0,1-1 0 0 0,0-2 0 0 0,1 0 1 0 0,1-2-1 0 0,0 0 0 0 0,0-2 0 0 0,1-1 0 0 0,1-2 0 0 0,-1 0 1 0 0,22 2-23 0 0,-27-8 7 0 0,1 0 1 0 0,-1-1 0 0 0,1-1-1 0 0,-1-1 1 0 0,1-1 0 0 0,-1-1 0 0 0,0-1-1 0 0,0-1 1 0 0,-1-1 0 0 0,0-1 0 0 0,0 0-1 0 0,-1-2 1 0 0,2-1-8 0 0,4-4 13 0 0,0-1 1 0 0,-1-1-1 0 0,-1-1 1 0 0,-1-2-1 0 0,-1 0 1 0 0,0-1-1 0 0,-1-1 0 0 0,-2-1 1 0 0,9-14-14 0 0,-9 9 15 0 0,-2-1 1 0 0,-1-1-1 0 0,-1-1 1 0 0,-2 0-1 0 0,-1 0 1 0 0,-2-1-1 0 0,0-1 1 0 0,-2-2-16 0 0,1-13-28 0 0,-2-1 1 0 0,-2 0-1 0 0,-2 0 1 0 0,-2 0 0 0 0,-3-11 27 0 0,-1 22 42 0 0,-1 1 0 0 0,-1 0 1 0 0,-3 1-1 0 0,-1-1 1 0 0,-1 2-1 0 0,-15-33-42 0 0,17 48 80 0 0,-2 1 0 0 0,0 0 0 0 0,-1 1-1 0 0,0 0 1 0 0,-2 0 0 0 0,0 1 0 0 0,-1 1 0 0 0,-1 0-1 0 0,0 1 1 0 0,-1 1 0 0 0,-1 0 0 0 0,-13-8-80 0 0,-7 0 161 0 0,-1 2 1 0 0,-2 1-1 0 0,0 2 1 0 0,0 1-1 0 0,-2 3 1 0 0,0 1-1 0 0,0 2 1 0 0,-1 2-1 0 0,0 2 1 0 0,-41-1-162 0 0,58 7 15 0 0,0 0 1 0 0,1 2-1 0 0,-1 0 1 0 0,1 2-1 0 0,-2 2-15 0 0,15-3-342 0 0,1 0 0 0 0,-1 1 0 0 0,1 1 0 0 0,0 0-1 0 0,-4 3 343 0 0,8-4-655 0 0,1 0-1 0 0,-1 1 0 0 0,1-1 0 0 0,0 1 0 0 0,1 1 0 0 0,-1-1 1 0 0,1 1-1 0 0,-3 5 656 0 0,5-6-1227 0 0,0 0 1 0 0,0 1 0 0 0,1-1-1 0 0,-1 1 1 0 0,1 0 0 0 0,1-1-1 0 0,-1 1 1 0 0,0 5 1226 0 0,-5 18-5055 0 0,4-22 3969 0 0,-1 0 0 0 0,1-1 0 0 0,-1 1 0 0 0,0-1 0 0 0,-2 2 1086 0 0,5-7-66 0 0</inkml:trace>
  <inkml:trace contextRef="#ctx0" brushRef="#br0" timeOffset="1485.526">4 1585 2505 0 0,'-2'14'7973'0'0,"1"2"-4207"0"0,3 33-2414 0 0,0-26-383 0 0,5 88 515 0 0,22 257 830 0 0,-17-168-1493 0 0,-4-35-63 0 0,-2-61 240 0 0,-7 83-998 0 0,1-180 33 0 0,-1-1 1 0 0,1 1 0 0 0,0 0 0 0 0,1 0 0 0 0,0 0 0 0 0,0-1-1 0 0,0 1 1 0 0,1 0 0 0 0,0-1 0 0 0,0 1 0 0 0,1-1-34 0 0,-2 3 129 0 0,5-18 307 0 0,-4 8-427 0 0,0 1-1 0 0,0-1 1 0 0,0 1-1 0 0,0 0 1 0 0,0 0-1 0 0,1 0 1 0 0,-1 0-1 0 0,0 1 1 0 0,0-1-1 0 0,0 1 0 0 0,0-1 1 0 0,0 1-1 0 0,0 0 1 0 0,0-1-1 0 0,1 2-8 0 0,47 17-50 0 0,-36-14 118 0 0,0 0-101 0 0,-1-2 0 0 0,1 0-1 0 0,-1 0 1 0 0,1-2-1 0 0,6 1 34 0 0,36 5 57 0 0,16 3 40 0 0,1-4 0 0 0,64-2-97 0 0,-59-2 7 0 0,193-5 644 0 0,114-21-651 0 0,-256 21 128 0 0,-34 3-40 0 0,-11-4-39 0 0,-1 3 0 0 0,1 5 0 0 0,0 2 0 0 0,-1 5-49 0 0,-80-11 0 0 0,120 22 106 0 0,1-6 0 0 0,49-3-106 0 0,285-18 140 0 0,-176 3 218 0 0,128-8-356 0 0,-19-2 172 0 0,-94 2-163 0 0,-2 1-76 0 0,357 0 115 0 0,-192-19 200 0 0,-102 5-243 0 0,-163 6 133 0 0,15-1-76 0 0,-20 6 49 0 0,17-10-113 0 0,55-16 38 0 0,-254 36-35 0 0,585-73-261 0 0,-165 30 405 0 0,-409 43-125 0 0,314-45 190 0 0,-272 37-425 0 0,41-12 213 0 0,-1 0-119 0 0,362-72 49 0 0,-432 89 68 0 0,-1 2-1 0 0,30 1 3 0 0,-25 1 35 0 0,0-2-1 0 0,2-1-34 0 0,112-16-139 0 0,-141 18 134 0 0,-1 1 0 0 0,1-1 0 0 0,0-1 0 0 0,-1 1 0 0 0,0-1 0 0 0,0 0 0 0 0,6-4 5 0 0,30-11 335 0 0,-43 18-333 0 0,0 0 0 0 0,1 0 0 0 0,-1 0 1 0 0,1 0-1 0 0,-1 0 0 0 0,0 0 0 0 0,1-1 0 0 0,-1 1 0 0 0,0 0 1 0 0,1 0-1 0 0,-1 0 0 0 0,0 0 0 0 0,1-1 0 0 0,-1 1 0 0 0,0 0 0 0 0,1 0 1 0 0,-1-1-1 0 0,0 1 0 0 0,0 0 0 0 0,1-1 0 0 0,-1 1 0 0 0,0 0 1 0 0,0-1-1 0 0,0 1 0 0 0,1 0 0 0 0,-1-1 0 0 0,0 1 0 0 0,0 0 0 0 0,0-1-2 0 0,-5-10-147 0 0,-3-6 244 0 0,2-4-43 0 0,1 0 0 0 0,1 0 0 0 0,1-1 0 0 0,0 1 0 0 0,2-21-54 0 0,2-20-1 0 0,5-22 1 0 0,13-76-94 0 0,1-13 11 0 0,-15 121-1885 0 0,3 0-1 0 0,1 1 1 0 0,12-35 1968 0 0,-21 86-176 0 0,0 0-1 0 0,1 0 1 0 0,-1-1 0 0 0,0 1 0 0 0,0 0 0 0 0,0 0 0 0 0,0-1 0 0 0,0 1-1 0 0,0 0 1 0 0,0 0 0 0 0,0-1 0 0 0,0 1 0 0 0,1 0 0 0 0,-1 0-1 0 0,0-1 1 0 0,0 1 0 0 0,0 0 0 0 0,1 0 0 0 0,-1 0 0 0 0,0-1 0 0 0,0 1-1 0 0,0 0 1 0 0,1 0 0 0 0,-1 0 0 0 0,0 0 0 0 0,0 0 0 0 0,1 0-1 0 0,-1-1 1 0 0,0 1 0 0 0,0 0 0 0 0,1 0 0 0 0,-1 0 0 0 0,0 0 0 0 0,1 0 176 0 0,18 6-11268 0 0</inkml:trace>
  <inkml:trace contextRef="#ctx0" brushRef="#br0" timeOffset="3195.336">8359 2540 6113 0 0,'-17'3'4611'0'0,"13"-2"-3928"0"0,-1 0-1 0 0,1 0 1 0 0,0 0-1 0 0,0 1 1 0 0,0-1 0 0 0,-3 2-683 0 0,6-2 46 0 0,0-1 0 0 0,0 1 1 0 0,0 0-1 0 0,0-1 1 0 0,0 1-1 0 0,1 0 1 0 0,-1 0-1 0 0,0 0 1 0 0,1 0-1 0 0,-1 0 1 0 0,0 0-1 0 0,1 0 1 0 0,-1 0-1 0 0,1 0 1 0 0,-1 0-1 0 0,1 0 0 0 0,0 0 1 0 0,0 0-1 0 0,-1 0 1 0 0,1 0-1 0 0,0 0 1 0 0,0 0-1 0 0,0 0 1 0 0,0 1-1 0 0,0-1 1 0 0,0 0-1 0 0,0 1-46 0 0,16 91 1673 0 0,4-1-1 0 0,21 56-1672 0 0,9 39 1248 0 0,-24-67-409 0 0,20 80 347 0 0,-24-107-922 0 0,-10-38-172 0 0,2 0 1 0 0,16 36-93 0 0,-10-40 137 0 0,-13-27-107 0 0,2-1 0 0 0,1 0 0 0 0,1-1 0 0 0,1 0 0 0 0,0 0 0 0 0,2-1 0 0 0,2 1-30 0 0,-4-8-22 0 0,0-1 1 0 0,0 0-1 0 0,1-1 1 0 0,14 10 21 0 0,-20-18-8 0 0,0 1 1 0 0,0-1-1 0 0,1 0 1 0 0,-1-1 0 0 0,1 0-1 0 0,0 0 1 0 0,0-1-1 0 0,0 0 1 0 0,0 0-1 0 0,1-1 1 0 0,6 0 7 0 0,32 0 71 0 0,0-2 1 0 0,11-3-72 0 0,-6 0 110 0 0,39 3-110 0 0,-57 1-67 0 0,0-2-1 0 0,7-2 68 0 0,33-1 118 0 0,-16 0-246 0 0,-1-2 0 0 0,24-8 128 0 0,58-7 260 0 0,4 12-193 0 0,-54 4-138 0 0,15-5 71 0 0,-16 0-17 0 0,20 4 17 0 0,64-7 71 0 0,319-45-60 0 0,-324 42 261 0 0,80 5-272 0 0,-84 6 128 0 0,97-19-128 0 0,65-39 91 0 0,-115 25 309 0 0,61 3-400 0 0,-161 22-135 0 0,7 0 132 0 0,338-54-110 0 0,-233 21 205 0 0,6-2 255 0 0,29 7-347 0 0,-21 21-161 0 0,-61 7-67 0 0,-61-1 204 0 0,25-11 24 0 0,-82 15-28 0 0,-25 3 50 0 0,-1-2 0 0 0,0 0 1 0 0,0-3-1 0 0,-1 0 1 0 0,25-16-23 0 0,-4 6 29 0 0,-40 19-49 0 0,1 0 0 0 0,-1-1 1 0 0,-1-1-1 0 0,1 0 1 0 0,-1 0-1 0 0,0-1 0 0 0,-1 0 1 0 0,6-5 19 0 0,8-9 41 0 0,12-12 122 0 0,-33 30-154 0 0,0 0 0 0 0,-1 1 0 0 0,0-1 0 0 0,1 0 0 0 0,-1 0 0 0 0,0 0 0 0 0,-1 0 0 0 0,2-2-9 0 0,-2 1-1 0 0,1 1 0 0 0,0 0 1 0 0,0 0-1 0 0,0-1 0 0 0,0 1 1 0 0,1 0-1 0 0,0 0 0 0 0,1-2 1 0 0,1-1 8 0 0,0-1 0 0 0,0 0-1 0 0,-1 0 1 0 0,0 0 0 0 0,0-1-1 0 0,0 1 1 0 0,-1-1 0 0 0,-1 0-1 0 0,1 1 1 0 0,-1-1 0 0 0,0-5-8 0 0,7-32-81 0 0,0 12 223 0 0,1-25-142 0 0,-5 34-38 0 0,0-1 1 0 0,2 1 0 0 0,6-17 37 0 0,0 0-13 0 0,-1-1 0 0 0,-2 0 0 0 0,-1 0 0 0 0,0-41 13 0 0,-3 1 27 0 0,-2 35-81 0 0,1 0 1 0 0,3-4 53 0 0,5-14-26 0 0,-4 0 1 0 0,0-61 25 0 0,-9 97 57 0 0,-2 1 1 0 0,-5-28-58 0 0,-5-34-87 0 0,10 41 148 0 0,0 17-16 0 0,1 0 1 0 0,3-19-46 0 0,9-21-75 0 0,-6 54 57 0 0,-1-1 1 0 0,-1 0-1 0 0,-1 0 1 0 0,0-7 17 0 0,-2-36-97 0 0,7-56 97 0 0,1-21-188 0 0,-8-84 337 0 0,5 26-586 0 0,-2 172 430 0 0,1 0-1 0 0,0 0 0 0 0,2 0 1 0 0,1 0-1 0 0,1 1 0 0 0,2-1 8 0 0,7-29-2 0 0,-13 38-33 0 0,0-1 0 0 0,1-15 35 0 0,-3 14-35 0 0,1 1 0 0 0,5-15 35 0 0,-5 23 3 0 0,0 0-12 0 0,1-1 1 0 0,0 1-1 0 0,1-1 0 0 0,0 1 0 0 0,3-5 9 0 0,-6 13-1 0 0,-1 0-1 0 0,0 0 1 0 0,1 0-1 0 0,-1 0 1 0 0,0 0 0 0 0,0 0-1 0 0,0 0 1 0 0,0 0-1 0 0,0 0 1 0 0,0 0 0 0 0,0 0-1 0 0,0 0 1 0 0,0 0-1 0 0,0 0 1 0 0,0 1 0 0 0,-1-1-1 0 0,1 0 1 0 0,0 0-1 0 0,-1 0 1 0 0,1 0 0 0 0,-1 0 1 0 0,1 0 0 0 0,0 1 1 0 0,0-1 0 0 0,0 1-1 0 0,-1-1 1 0 0,1 1 0 0 0,0-1-1 0 0,0 1 1 0 0,-1 0 0 0 0,1-1 0 0 0,0 1-1 0 0,-1 0 1 0 0,1-1 0 0 0,-1 1-1 0 0,1 0 1 0 0,0-1 0 0 0,-1 1 0 0 0,1 0-1 0 0,-1 0 1 0 0,1-1 0 0 0,-1 1-1 0 0,1 0 1 0 0,-1 0 0 0 0,1 0 0 0 0,-1 0-1 0 0,1-1 1 0 0,0 1 0 0 0,-1 0-1 0 0,1 0 1 0 0,-1 0 0 0 0,1 0 0 0 0,-1 0-1 0 0,1 1 1 0 0,-1-1 0 0 0,0 0-1 0 0,-20 2 47 0 0,18-2-41 0 0,0-1 0 0 0,0 1 0 0 0,0 1 0 0 0,0-1 0 0 0,1 0 0 0 0,-1 1 0 0 0,0-1 0 0 0,0 1 0 0 0,-2 1-6 0 0,-17 11 17 0 0,1 1 0 0 0,0 1 0 0 0,1 1 0 0 0,1 1 0 0 0,0 0-1 0 0,-1 5-16 0 0,-5 5 21 0 0,1 2 0 0 0,-7 13-21 0 0,-5 5-82 0 0,15-18 201 0 0,0 0 0 0 0,-13 28-119 0 0,25-40-289 0 0,0 0 1 0 0,2 0-1 0 0,0 1 1 0 0,1 0-1 0 0,1 0 1 0 0,0 3 288 0 0,3 4-4183 0 0,3-17 61 0 0,2-3-3877 0 0,0-2 2202 0 0</inkml:trace>
  <inkml:trace contextRef="#ctx0" brushRef="#br0" timeOffset="3546.555">15288 148 1592 0 0,'39'63'10638'0'0,"-1"0"-6084"0"0,37 59-1191 0 0,0-19-975 0 0,-67-91-2131 0 0,0 0-1 0 0,-1 1 0 0 0,2 4-256 0 0,-5-8-31 0 0,0 0 1 0 0,1-1 0 0 0,0 1-1 0 0,0-1 1 0 0,1 0 0 0 0,0-1-1 0 0,1 0 1 0 0,4 5 30 0 0,5 3-4488 0 0,-15-11-869 0 0,-9-6-1192 0 0,1-1 26 0 0</inkml:trace>
  <inkml:trace contextRef="#ctx0" brushRef="#br0" timeOffset="3954.484">16135 1078 9842 0 0,'3'-3'806'0'0,"-1"1"0"0"0,1 0 0 0 0,-1 0 0 0 0,1 0 0 0 0,0 0 0 0 0,0 1 0 0 0,0-1 0 0 0,0 1 0 0 0,0 0 0 0 0,2-1-806 0 0,2 1 314 0 0,-1 0 0 0 0,0 0 0 0 0,1 0 0 0 0,-1 1 0 0 0,1 0 0 0 0,-1 0 0 0 0,1 0 0 0 0,3 2-314 0 0,7 1-125 0 0,0 1 0 0 0,0 0 0 0 0,-1 1 0 0 0,0 2 1 0 0,1 0 124 0 0,-14-7 22 0 0,0 2 1 0 0,0-1 0 0 0,1 0-1 0 0,-1 1 1 0 0,0-1 0 0 0,0 1-1 0 0,-1 0 1 0 0,1 0 0 0 0,0 0-1 0 0,-1 1 1 0 0,1-1 0 0 0,-1 0-1 0 0,1 1 1 0 0,-1 0 0 0 0,0-1-1 0 0,0 1 1 0 0,-1 0 0 0 0,1 0-1 0 0,0 0 1 0 0,-1 0 0 0 0,0 1-1 0 0,0-1 1 0 0,0 0 0 0 0,0 0-1 0 0,0 1 1 0 0,-1-1 0 0 0,1 1-1 0 0,-1-1 1 0 0,0 0 0 0 0,0 2-23 0 0,0 43 813 0 0,-1 0 1 0 0,-3 0 0 0 0,-6 27-814 0 0,-1 19 303 0 0,-1-37-235 0 0,8-45-129 0 0,2 0 1 0 0,-1-1-1 0 0,1 1 0 0 0,1 0 0 0 0,0 1 61 0 0,1-12-160 0 0,1 0 0 0 0,-1 0 0 0 0,0-1 0 0 0,0 1 0 0 0,1 0 0 0 0,-1-1-1 0 0,0 1 1 0 0,1 0 0 0 0,-1-1 0 0 0,1 1 0 0 0,-1 0 0 0 0,1-1 0 0 0,-1 1 0 0 0,1-1-1 0 0,-1 1 1 0 0,1-1 0 0 0,0 1 0 0 0,-1-1 0 0 0,1 1 0 0 0,0-1 0 0 0,-1 0 0 0 0,1 1 0 0 0,0-1-1 0 0,0 0 1 0 0,-1 0 0 0 0,1 0 0 0 0,0 1 0 0 0,0-1 0 0 0,0 0 160 0 0,-1 0-393 0 0,1 0 0 0 0,0 0 1 0 0,-1 0-1 0 0,1 0 0 0 0,-1 0 0 0 0,1 0 1 0 0,-1 0-1 0 0,1-1 0 0 0,0 1 0 0 0,-1 0 0 0 0,1 0 1 0 0,-1 0-1 0 0,1-1 0 0 0,-1 1 0 0 0,1 0 1 0 0,-1 0-1 0 0,1-1 0 0 0,-1 1 0 0 0,1-1 1 0 0,-1 1-1 0 0,1 0 0 0 0,-1-1 0 0 0,0 1 1 0 0,1-1-1 0 0,-1 1 0 0 0,0-1 0 0 0,1 1 1 0 0,-1-1 392 0 0,5-9-6826 0 0</inkml:trace>
  <inkml:trace contextRef="#ctx0" brushRef="#br0" timeOffset="4292.651">16481 1412 11979 0 0,'27'-3'6718'0'0,"13"-7"-4444"0"0,-29 6-2358 0 0,0 1 0 0 0,0 1 0 0 0,1 0 0 0 0,4 0 84 0 0,49 5 87 0 0,-53-2-87 0 0,1 0 0 0 0,-1 0 1 0 0,1-1-1 0 0,-1-1 0 0 0,0 0 0 0 0,13-3 0 0 0,-23 3-345 0 0,-1-1-1 0 0,1 1 1 0 0,0 0-1 0 0,0-1 1 0 0,-1 1-1 0 0,1-1 1 0 0,-1 0-1 0 0,1 1 1 0 0,-1-1-1 0 0,0 0 1 0 0,1-1 345 0 0,6-15-6693 0 0,-10 3 1599 0 0,-1 3 62 0 0</inkml:trace>
  <inkml:trace contextRef="#ctx0" brushRef="#br0" timeOffset="4635.792">16523 1080 7690 0 0,'15'0'3447'0'0,"1"-1"0"0"0,-1-1 0 0 0,7-2-3447 0 0,48-13 1652 0 0,-44 9-2175 0 0,0 2 0 0 0,0 1 1 0 0,0 1-1 0 0,21 0 523 0 0,-42 4-59 0 0,-3 0 41 0 0,0 0 0 0 0,1-1-1 0 0,-1 1 1 0 0,0 0 0 0 0,0 1-1 0 0,1-1 1 0 0,-1 0-1 0 0,0 1 1 0 0,0-1 0 0 0,0 1-1 0 0,1-1 1 0 0,-1 1 0 0 0,0 0-1 0 0,0 0 1 0 0,0 0 0 0 0,0 0-1 0 0,0 0 1 0 0,-1 1 0 0 0,1-1-1 0 0,1 2 19 0 0,-7 19 1665 0 0,1-12-1163 0 0,-12 108 2156 0 0,6-53-1892 0 0,2-1-1 0 0,3 18-765 0 0,2-19 162 0 0,0-35-115 0 0,2 0-1 0 0,2 17-46 0 0,-1-26-179 0 0,1 7-424 0 0,4-9-5416 0 0,-6-15 4963 0 0,1 1-2795 0 0,-2-1-2083 0 0,-2 5-1 0 0</inkml:trace>
  <inkml:trace contextRef="#ctx0" brushRef="#br0" timeOffset="4993.076">16532 1786 4833 0 0,'8'5'7591'0'0,"8"-2"-6294"0"0,1 1-1235 0 0,13 5 51 0 0,-14-4 330 0 0,0 0 1 0 0,0 1-1 0 0,15 8-443 0 0,-2 1 891 0 0,-11-6-309 0 0,-1 0 1 0 0,0 1 0 0 0,0 1 0 0 0,9 8-583 0 0,-23-16 45 0 0,0 0 1 0 0,0-1 0 0 0,0 1 0 0 0,0 0 0 0 0,-1 0 0 0 0,1 1 0 0 0,-1-1-1 0 0,0 0 1 0 0,0 1 0 0 0,0 0 0 0 0,0-1 0 0 0,-1 1 0 0 0,1 0 0 0 0,-1 0-1 0 0,0 0 1 0 0,0 0 0 0 0,0 0 0 0 0,-1 0 0 0 0,1 0 0 0 0,-1 0 0 0 0,0 0-1 0 0,0 0 1 0 0,-1 0 0 0 0,1 1-46 0 0,-2 0 28 0 0,0-1 0 0 0,1 1-1 0 0,-2-1 1 0 0,1 1 0 0 0,0-1-1 0 0,-1 0 1 0 0,0 0 0 0 0,0 0-1 0 0,0-1 1 0 0,0 1 0 0 0,-1-1-1 0 0,1 1 1 0 0,-1-1 0 0 0,0 0-1 0 0,0-1 1 0 0,-2 2-28 0 0,-12 7-2 0 0,0-1 0 0 0,-1 0 1 0 0,-1-1 1 0 0,10-4-101 0 0,0 0 1 0 0,0-1 0 0 0,0 0 0 0 0,-1-1-1 0 0,0 0 1 0 0,0 0 0 0 0,1-1 0 0 0,-1-1-1 0 0,0 0 1 0 0,-1 0 0 0 0,1-1 0 0 0,-5-1 100 0 0,12 1 8 0 0,0-1 0 0 0,-1 1 1 0 0,1-1-1 0 0,0 1 1 0 0,0 0-1 0 0,0 1 0 0 0,0-1 1 0 0,0 1-1 0 0,0 0 0 0 0,0 0 1 0 0,0 0-1 0 0,-2 1-8 0 0,5-1 32 0 0,-1 0 0 0 0,0 0 0 0 0,1 0 0 0 0,-1 0 0 0 0,1 0-1 0 0,-1 1 1 0 0,1-1 0 0 0,-1 1 0 0 0,1-1 0 0 0,0 1 0 0 0,0-1 0 0 0,0 1 0 0 0,0 0 0 0 0,0-1-1 0 0,0 1 1 0 0,0 0 0 0 0,1 0 0 0 0,-1 0 0 0 0,0 0 0 0 0,1-1 0 0 0,0 1 0 0 0,-1 0 0 0 0,1 0-1 0 0,0 0 1 0 0,0 0 0 0 0,0 1-32 0 0,0 3 30 0 0,0 0-1 0 0,1 0 1 0 0,0 0-1 0 0,0 0 0 0 0,0 0 1 0 0,1 0-1 0 0,-1-1 1 0 0,1 1-1 0 0,1-1 1 0 0,-1 1-1 0 0,1-1 1 0 0,0 0-1 0 0,2 3-29 0 0,-3-5 59 0 0,1 1-1 0 0,0-1 1 0 0,0 0-1 0 0,1 0 1 0 0,-1-1 0 0 0,0 1-1 0 0,1 0 1 0 0,0-1-1 0 0,-1 0 1 0 0,1 0 0 0 0,0 0-1 0 0,0-1 1 0 0,0 1 0 0 0,0-1-1 0 0,1 0 1 0 0,-1 0-1 0 0,0 0 1 0 0,0-1 0 0 0,2 1-59 0 0,58 5 952 0 0,-56-5-821 0 0,1-1 1 0 0,0 2 0 0 0,0 0 0 0 0,4 1-132 0 0,-8-1 50 0 0,0-1 0 0 0,0 0 1 0 0,0 0-1 0 0,0 0 0 0 0,0 0 1 0 0,1-1-1 0 0,-1 0 1 0 0,0 0-1 0 0,0 0 0 0 0,0-1 1 0 0,1 1-1 0 0,-1-1 0 0 0,3-2-50 0 0,-2 1 15 0 0,0 0 0 0 0,-1-1-1 0 0,0 0 1 0 0,1 0 0 0 0,-1 0-1 0 0,0 0 1 0 0,-1-1 0 0 0,1 0-1 0 0,0 0 1 0 0,-1 0 0 0 0,2-3-15 0 0,14-16 331 0 0,-13 16-494 0 0,0-1-1 0 0,-1 1 0 0 0,0-1 0 0 0,2-4 164 0 0,2 3-1436 0 0,-3 5-1665 0 0,-3-3-4182 0 0,-1-6 829 0 0,4 0 1556 0 0</inkml:trace>
  <inkml:trace contextRef="#ctx0" brushRef="#br0" timeOffset="5339.185">17025 1398 4689 0 0,'4'-8'3044'0'0,"10"-20"3673"0"0,3 4-4423 0 0,-14 21-2253 0 0,0 1 0 0 0,0-1-1 0 0,0 0 1 0 0,0 1 0 0 0,1 0 0 0 0,-1 0 0 0 0,1 0 0 0 0,-1 0 0 0 0,1 0 0 0 0,0 1 0 0 0,-1 0 0 0 0,1 0 0 0 0,0 0 0 0 0,3-1-41 0 0,8 0 13 0 0,1 0 1 0 0,-1 1-1 0 0,1 0 0 0 0,0 1 1 0 0,-1 1-1 0 0,1 0 0 0 0,0 1 1 0 0,0 1-14 0 0,-7-1 126 0 0,-1 0 0 0 0,0 1-1 0 0,0 0 1 0 0,0 0 0 0 0,0 0 0 0 0,-1 1 0 0 0,1 0 0 0 0,-1 1 0 0 0,0 0 0 0 0,0 0 0 0 0,0 0-1 0 0,-1 1 1 0 0,0 0 0 0 0,0 0 0 0 0,3 5-126 0 0,-3-3 222 0 0,-1 0 0 0 0,0 1 0 0 0,0 0-1 0 0,-1 0 1 0 0,0 0 0 0 0,-1 0 0 0 0,0 0 0 0 0,0 1 0 0 0,-1-1-1 0 0,0 1 1 0 0,-1 0 0 0 0,0 8-222 0 0,-1-17 5 0 0,1 3-5 0 0,0 1 1 0 0,-1-1-1 0 0,0 0 1 0 0,0 1 0 0 0,0-1-1 0 0,-1 0 1 0 0,1 1-1 0 0,-1-1 1 0 0,0 0-1 0 0,0 0 1 0 0,-2 4-1 0 0,2 5-729 0 0,-1 3-2214 0 0,2-15 2678 0 0,0-1 0 0 0,0 1 0 0 0,0-1 0 0 0,0 0 0 0 0,0 1 0 0 0,0-1 1 0 0,0 0-1 0 0,-1 1 0 0 0,1-1 0 0 0,0 0 0 0 0,0 1 0 0 0,0-1 0 0 0,0 0 0 0 0,-1 1 0 0 0,1-1 0 0 0,0 0 1 0 0,0 0-1 0 0,-1 1 0 0 0,1-1 0 0 0,0 0 0 0 0,0 0 0 0 0,-1 0 0 0 0,1 1 0 0 0,0-1 0 0 0,-1 0 0 0 0,1 0 0 0 0,0 0 1 0 0,-1 0-1 0 0,1 0 0 0 0,0 1 0 0 0,-1-1 265 0 0,1 0-211 0 0,0 0-1 0 0,-1 0 1 0 0,1 0 0 0 0,0 0 0 0 0,-1 0 0 0 0,1 0 0 0 0,0 0-1 0 0,-1 0 1 0 0,1 0 0 0 0,0 0 0 0 0,-1 0 0 0 0,1 0 0 0 0,0 0-1 0 0,-1 0 1 0 0,1 0 0 0 0,0 1 0 0 0,-1-1 0 0 0,1 0 0 0 0,0 0-1 0 0,0 0 1 0 0,-1 1 0 0 0,1-1 0 0 0,0 0 0 0 0,0 0-1 0 0,0 1 1 0 0,-1-1 0 0 0,1 0 0 0 0,0 0 0 0 0,0 1 0 0 0,0-1-1 0 0,0 0 1 0 0,-1 1 0 0 0,1-1 0 0 0,0 1 211 0 0,-4 5-1870 0 0,-8-3 827 0 0</inkml:trace>
  <inkml:trace contextRef="#ctx0" brushRef="#br0" timeOffset="5690.275">17164 1650 2000 0 0,'-9'72'8561'0'0,"7"0"-4780"0"0,0 4-1639 0 0,1-52-1606 0 0,1-1 0 0 0,1 6-536 0 0,0-21 85 0 0,-1-1 1 0 0,2 1-1 0 0,-1-1 1 0 0,1 1-1 0 0,0-1 1 0 0,0 0-1 0 0,1 0 1 0 0,2 5-86 0 0,-4-11 8 0 0,-1 0 1 0 0,1 0-1 0 0,0 0 0 0 0,-1 0 1 0 0,1-1-1 0 0,0 1 1 0 0,0 0-1 0 0,0 0 0 0 0,0 0 1 0 0,0-1-1 0 0,0 1 1 0 0,0-1-1 0 0,0 1 0 0 0,0-1 1 0 0,0 1-1 0 0,0-1 1 0 0,0 1-1 0 0,0-1 0 0 0,0 0 1 0 0,0 0-1 0 0,0 0 1 0 0,1 1-1 0 0,-1-1 0 0 0,0 0 1 0 0,0 0-1 0 0,0-1 1 0 0,0 1-1 0 0,0 0 0 0 0,1 0 1 0 0,-1 0-1 0 0,0-1 1 0 0,0 1-9 0 0,6-3 119 0 0,-1 0 0 0 0,0 0 1 0 0,1 0-1 0 0,-2-1 0 0 0,3-1-119 0 0,9-5 302 0 0,55-23 702 0 0,-28 14 540 0 0,15-12-1544 0 0,-57 30 20 0 0,0 1 0 0 0,0-1-1 0 0,0 0 1 0 0,-1 1 0 0 0,1-1 0 0 0,0 1-1 0 0,0 0 1 0 0,0-1 0 0 0,0 1-1 0 0,0 0 1 0 0,0 0 0 0 0,0 0 0 0 0,-1 0-1 0 0,1 1 1 0 0,0-1 0 0 0,0 1-1 0 0,0-1 1 0 0,0 1 0 0 0,0-1-1 0 0,-1 1 1 0 0,3 1-20 0 0,4 1 33 0 0,2-1-95 0 0,-10-2-6 0 0,0 0 0 0 0,1 0 0 0 0,-1 0-1 0 0,0 0 1 0 0,1 0 0 0 0,-1 0 0 0 0,0 0 0 0 0,1 0-1 0 0,-1 1 1 0 0,0-1 0 0 0,1 0 0 0 0,-1 0-1 0 0,0 0 1 0 0,1 0 0 0 0,-1 1 0 0 0,0-1 0 0 0,0 0-1 0 0,1 0 1 0 0,-1 1 0 0 0,0-1 0 0 0,0 0-1 0 0,0 1 1 0 0,1-1 0 0 0,-1 0 0 0 0,0 1 0 0 0,0-1-1 0 0,0 0 1 0 0,0 1 0 0 0,0-1 0 0 0,0 0 0 0 0,1 1-1 0 0,-1-1 1 0 0,0 0 0 0 0,0 1 0 0 0,0-1-1 0 0,0 0 1 0 0,0 1 68 0 0,2 3-865 0 0,2-1-4825 0 0,-3-3 5467 0 0,-1 0 0 0 0,0 0 0 0 0,0 0 0 0 0,0 0 0 0 0,1 0 0 0 0,-1 0 0 0 0,0 0 0 0 0,0 0 0 0 0,0 0 1 0 0,0 0-1 0 0,1 0 0 0 0,-1-1 0 0 0,0 1 0 0 0,0 0 0 0 0,0 0 0 0 0,0 0 0 0 0,1 0 0 0 0,-1 0 0 0 0,0 0 0 0 0,0-1 0 0 0,0 1 0 0 0,0 0 0 0 0,0 0 0 0 0,0 0 0 0 0,0 0 0 0 0,1-1 0 0 0,-1 1 0 0 0,0 0 0 0 0,0 0 0 0 0,0 0 0 0 0,0 0 0 0 0,0-1 0 0 0,0 1 0 0 0,0 0 0 0 0,0 0 0 0 0,0 0 0 0 0,0-1 0 0 0,0 1 0 0 0,0 0 0 0 0,0 0 0 0 0,0 0 0 0 0,0 0 1 0 0,0-1-1 0 0,0 1 0 0 0,0 0 0 0 0,-1 0 0 0 0,1 0 0 0 0,0-1 0 0 0,0 1 0 0 0,0 0 0 0 0,0 0 223 0 0,-2-8-1882 0 0</inkml:trace>
  <inkml:trace contextRef="#ctx0" brushRef="#br0" timeOffset="6032.866">17770 1304 3569 0 0,'14'50'7911'0'0,"-3"-1"-3954"0"0,-5-11-1833 0 0,-1 1 1 0 0,-1 33-2125 0 0,2 64 1477 0 0,0 111-238 0 0,-7-179-1103 0 0,1-13-1041 0 0,-3 8 905 0 0,3-61-210 0 0,0 17-1893 0 0,1-19 1893 0 0,-1 1 0 0 0,0-1-1 0 0,0 1 1 0 0,0-1-1 0 0,1 0 1 0 0,-1 1-1 0 0,0-1 1 0 0,0 1 0 0 0,1-1-1 0 0,-1 1 1 0 0,0-1-1 0 0,1 0 1 0 0,-1 1-1 0 0,1-1 1 0 0,-1 0-1 0 0,0 1 1 0 0,1-1 0 0 0,-1 0-1 0 0,1 0 1 0 0,-1 0-1 0 0,1 1 1 0 0,-1-1-1 0 0,1 0 211 0 0,0-1-585 0 0,-1 1 0 0 0,1-1-1 0 0,-1 0 1 0 0,1 0-1 0 0,-1 0 1 0 0,1 1-1 0 0,-1-1 1 0 0,1 0 0 0 0,-1 0-1 0 0,0 0 1 0 0,1 0-1 0 0,-1 0 1 0 0,0 0-1 0 0,0 0 1 0 0,0 0 0 0 0,0 0-1 0 0,0 0 1 0 0,0 0-1 0 0,0 0 586 0 0,2-7-2175 0 0,1-15 1001 0 0</inkml:trace>
  <inkml:trace contextRef="#ctx0" brushRef="#br0" timeOffset="6033.866">17850 1834 5489 0 0,'15'-9'8192'0'0,"11"7"-3933"0"0,4-2-2069 0 0,78-30 1522 0 0,18 1-3712 0 0,-121 32-57 0 0,-1 1-1 0 0,1-1 0 0 0,-1 1 0 0 0,1 0 0 0 0,0 0 0 0 0,1 0 58 0 0,-5 0-186 0 0,-1 0-1 0 0,1 0 0 0 0,-1 0 0 0 0,1 0 1 0 0,-1 0-1 0 0,1 1 0 0 0,-1-1 0 0 0,1 0 1 0 0,-1 0-1 0 0,0 0 0 0 0,1 0 0 0 0,-1 1 0 0 0,1-1 1 0 0,-1 0-1 0 0,1 1 0 0 0,-1-1 0 0 0,0 0 1 0 0,1 1-1 0 0,-1-1 0 0 0,0 0 0 0 0,1 1 1 0 0,-1-1 186 0 0,0 1-467 0 0,0 0 0 0 0,0-1 1 0 0,0 1-1 0 0,0-1 0 0 0,0 1 0 0 0,0 0 1 0 0,-1-1-1 0 0,1 1 0 0 0,0-1 1 0 0,0 1-1 0 0,-1-1 0 0 0,1 1 1 0 0,0 0-1 0 0,0-1 0 0 0,-1 1 0 0 0,1-1 1 0 0,-1 1-1 0 0,1-1 0 0 0,0 0 1 0 0,-1 1-1 0 0,1-1 0 0 0,-1 1 1 0 0,1-1 466 0 0,-6 9-7837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2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223 106 648 0 0,'-3'-3'925'0'0,"1"0"0"0"0,-1 0 0 0 0,0 0 0 0 0,0 0 0 0 0,0 0 0 0 0,0 0 0 0 0,-1 1 0 0 0,1 0 0 0 0,-1 0 0 0 0,1 0-1 0 0,-5-2-924 0 0,7 4 133 0 0,-1-1-1 0 0,1 1 0 0 0,-1 0 0 0 0,0-1 0 0 0,1 1 0 0 0,-1 0 0 0 0,1 0 0 0 0,-1 0 0 0 0,0 0 1 0 0,1 0-1 0 0,-1 0 0 0 0,1 1 0 0 0,-1-1 0 0 0,1 0 0 0 0,-1 1 0 0 0,1-1 0 0 0,-1 1 0 0 0,1 0 0 0 0,-1 0 1 0 0,1-1-1 0 0,0 1 0 0 0,-1 0 0 0 0,1 0 0 0 0,0 0 0 0 0,0 0 0 0 0,0 0 0 0 0,-1 1 0 0 0,1-1 0 0 0,0 0 1 0 0,1 0-1 0 0,-1 1 0 0 0,0-1 0 0 0,0 1-132 0 0,-3 6 32 0 0,0 1 0 0 0,0-1 0 0 0,0 1-1 0 0,1 0 1 0 0,1 0 0 0 0,0 1 0 0 0,0-1 0 0 0,0 8-32 0 0,1-10-10 0 0,0 0 0 0 0,1-1 0 0 0,0 1 0 0 0,0 0 0 0 0,1-1 0 0 0,0 1 0 0 0,0-1 0 0 0,0 1 0 0 0,1-1 0 0 0,0 1 0 0 0,0-1 0 0 0,1 0 0 0 0,0 0 10 0 0,-3-5 1 0 0,1 0 0 0 0,0 0-1 0 0,0 0 1 0 0,0 0 0 0 0,0 0-1 0 0,0 0 1 0 0,0 0 0 0 0,0 0-1 0 0,0-1 1 0 0,1 1 0 0 0,-1 0-1 0 0,0-1 1 0 0,0 1 0 0 0,1-1-1 0 0,-1 1 1 0 0,0-1 0 0 0,1 0-1 0 0,-1 1 1 0 0,0-1 0 0 0,1 0-1 0 0,-1 0 1 0 0,0 0 0 0 0,1 0-1 0 0,-1 0 1 0 0,0 0 0 0 0,1-1-1 0 0,-1 1 1 0 0,1 0 0 0 0,-1-1-1 0 0,0 1 1 0 0,0-1 0 0 0,1 1-1 0 0,-1-1 1 0 0,1 0-1 0 0,7-3-3 0 0,-1-1 0 0 0,1 0 0 0 0,-1-1 0 0 0,5-3 3 0 0,-3 1 25 0 0,-6 5 2 0 0,1 0-1 0 0,-1-1 1 0 0,0 0 0 0 0,0 0-1 0 0,0 0 1 0 0,-1 0-1 0 0,2-4-26 0 0,4-6 39 0 0,-1 0-1 0 0,-1 0 0 0 0,3-8-38 0 0,-5 11 26 0 0,-4 8 15 0 0,0 1 0 0 0,0-1 0 0 0,-1 0 0 0 0,1 1 0 0 0,0-1 0 0 0,-1 0 0 0 0,0 0 0 0 0,1 1 0 0 0,-1-1 0 0 0,0 0 0 0 0,-1 0 0 0 0,1 0 0 0 0,0 1-1 0 0,-1-1 1 0 0,1 0 0 0 0,-2 0-41 0 0,2 1 34 0 0,-1 1 0 0 0,1-1 0 0 0,-1 1-1 0 0,0-1 1 0 0,0 1 0 0 0,0 0-1 0 0,0 0 1 0 0,0-1 0 0 0,0 1-1 0 0,0 0 1 0 0,0 0 0 0 0,-1 0 0 0 0,1 0-1 0 0,0 0 1 0 0,-1 0 0 0 0,1 1-1 0 0,0-1 1 0 0,-1 0 0 0 0,1 1-1 0 0,-1-1 1 0 0,1 1 0 0 0,-1-1 0 0 0,1 1-1 0 0,-1 0 1 0 0,0 0 0 0 0,1 0-1 0 0,-1-1 1 0 0,0 2-34 0 0,-2-1-470 0 0,0 0-1 0 0,0 1 0 0 0,0 0 1 0 0,0 0-1 0 0,0 0 1 0 0,0 0-1 0 0,1 1 1 0 0,-1-1-1 0 0,0 1 1 0 0,1 0-1 0 0,-1 0 1 0 0,1 1-1 0 0,0-1 1 0 0,-3 3 470 0 0,-17 11-4789 0 0,22-15 4447 0 0,0-1 132 0 0,0 1 0 0 0,0-1 0 0 0,0 1 0 0 0,0-1 0 0 0,0 1 0 0 0,0 0 0 0 0,0-1 0 0 0,0 1 0 0 0,0 0 0 0 0,1 0 0 0 0,-1 0 0 0 0,0 0 0 0 0,1-1 0 0 0,-1 2 210 0 0,0 0-260 0 0,1 0 0 0 0,0 0-1 0 0,0 0 1 0 0,0-1 0 0 0,0 1-1 0 0,1 0 1 0 0,-1 0 0 0 0,0 0-1 0 0,1 0 1 0 0,0 1 260 0 0</inkml:trace>
  <inkml:trace contextRef="#ctx0" brushRef="#br0" timeOffset="393.865">8 552 4993 0 0,'-1'0'188'0'0,"1"1"0"0"0,-1-1 0 0 0,1 0 0 0 0,-1 1 0 0 0,1-1 0 0 0,0 0 0 0 0,-1 1 0 0 0,1-1 0 0 0,-1 1 0 0 0,1-1 0 0 0,0 1 0 0 0,-1-1 0 0 0,1 1 0 0 0,0-1 0 0 0,0 1 0 0 0,-1-1 0 0 0,1 1 0 0 0,0-1 0 0 0,0 1 0 0 0,0-1 0 0 0,0 1 0 0 0,0-1 0 0 0,0 1 0 0 0,0 0 0 0 0,0-1 0 0 0,0 1 0 0 0,0-1 0 0 0,0 1 0 0 0,0 0 0 0 0,0-1 0 0 0,0 1 0 0 0,0-1-188 0 0,1 1 110 0 0,0 0 0 0 0,0-1 0 0 0,0 1 1 0 0,0-1-1 0 0,0 1 0 0 0,0-1 0 0 0,0 1 0 0 0,0-1 0 0 0,0 0 0 0 0,0 0 0 0 0,0 1 0 0 0,0-1 0 0 0,0 0 0 0 0,0 0 0 0 0,1 0 0 0 0,-1 0-110 0 0,46-4 472 0 0,-25-1-204 0 0,0-1 1 0 0,0-2-1 0 0,-1 0 1 0 0,0-1-1 0 0,0-1 1 0 0,7-6-269 0 0,23-10 622 0 0,43-16-622 0 0,-72 36-253 0 0,-14 6-11 0 0,-8 3-199 0 0,-4 1 563 0 0,0 0-1 0 0,0 1 1 0 0,1 0-1 0 0,0 0 1 0 0,0 0-1 0 0,1 0 1 0 0,-1 0 0 0 0,1 0-1 0 0,0 1 1 0 0,0-1-1 0 0,0 5-99 0 0,-2 10 950 0 0,1 1 0 0 0,0 14-950 0 0,-3 20 759 0 0,2 8-82 0 0,1-16-263 0 0,3-40-393 0 0,0 0 1 0 0,0 0-1 0 0,1 0 0 0 0,0 1 1 0 0,0-1-1 0 0,0 0 1 0 0,1 0-1 0 0,0 0 0 0 0,0-1 1 0 0,1 1-1 0 0,0 0 0 0 0,2 2-21 0 0,-4-9-194 0 0,0-1 1 0 0,0 1-1 0 0,0 0 0 0 0,1 0 1 0 0,-1-1-1 0 0,0 1 0 0 0,0 0 1 0 0,0-1-1 0 0,0 1 0 0 0,0-1 1 0 0,0 1-1 0 0,0-1 0 0 0,0 0 0 0 0,1 0 194 0 0,-1 0-370 0 0,0 1 0 0 0,0-1-1 0 0,0 0 1 0 0,0 0 0 0 0,0 1-1 0 0,-1-1 1 0 0,1 0 0 0 0,0 0-1 0 0,-1 0 1 0 0,1 0 0 0 0,0 0 0 0 0,-1 0-1 0 0,1 0 1 0 0,-1 0 370 0 0,2-15-5307 0 0,0 0-750 0 0</inkml:trace>
  <inkml:trace contextRef="#ctx0" brushRef="#br0" timeOffset="757.019">426 256 1808 0 0,'9'-6'2545'0'0,"0"2"-441"0"0,7-5-1095 0 0,-4 3-617 0 0,7 0-336 0 0,0-1-8 0 0,3 4-96 0 0,-4-3-384 0 0,1-3-353 0 0,-3-1-319 0 0,-1-2-608 0 0,1-1-17 0 0,-4 1 537 0 0,-6-4 360 0 0,7 4 712 0 0</inkml:trace>
  <inkml:trace contextRef="#ctx0" brushRef="#br0" timeOffset="758.019">678 78 4241 0 0,'-1'22'6937'0'0,"-2"-1"-3981"0"0,-2 13-1208 0 0,4 4-496 0 0,2 0 0 0 0,2 0 1 0 0,5 24-1253 0 0,2 40 1385 0 0,-10-97-1309 0 0,0 4-10 0 0,1 0-1 0 0,0 0 0 0 0,0-1 1 0 0,1 1-1 0 0,0 0 1 0 0,0 0-1 0 0,4 6-65 0 0,-6-15 1 0 0,1 1-5 0 0,0 1 0 0 0,-1 0 0 0 0,1-1 0 0 0,0 1 0 0 0,-1 0 0 0 0,1-1-1 0 0,-1 1 1 0 0,1 0 0 0 0,-1 0 0 0 0,0-1 0 0 0,0 1 0 0 0,0 0 0 0 0,0 0 4 0 0,2 5 1140 0 0,2 2-6541 0 0,-2-5-3038 0 0,-10-10 3307 0 0,3 2 1466 0 0</inkml:trace>
  <inkml:trace contextRef="#ctx0" brushRef="#br0" timeOffset="1138.802">560 564 7346 0 0,'0'2'211'0'0,"13"51"4287"0"0,19 63-3569 0 0,-25-79-276 0 0,-7-32-481 0 0,1 0 0 0 0,-1 0 0 0 0,1 0 0 0 0,0-1 0 0 0,1 1 0 0 0,-1 0 0 0 0,1-1 0 0 0,0 1 0 0 0,0-1 0 0 0,0 0 0 0 0,1 1 0 0 0,-1-1 0 0 0,3 2-172 0 0,-4-5 38 0 0,0 1 0 0 0,1-1 0 0 0,-1 0 0 0 0,0 0 0 0 0,0-1 0 0 0,1 1 0 0 0,-1 0 0 0 0,1 0 0 0 0,-1 0 0 0 0,1-1 0 0 0,-1 1 0 0 0,1-1 0 0 0,-1 0 0 0 0,1 1 0 0 0,0-1 0 0 0,-1 0 0 0 0,1 0 0 0 0,0 0 0 0 0,-1 0 0 0 0,1 0 0 0 0,-1 0 0 0 0,1 0 0 0 0,0-1 0 0 0,-1 1 0 0 0,1 0 0 0 0,-1-1 0 0 0,1 0 0 0 0,-1 1 0 0 0,1-1 0 0 0,-1 0 0 0 0,1 0 0 0 0,-1 1 0 0 0,0-1 0 0 0,1 0 0 0 0,-1 0 0 0 0,0-1 0 0 0,0 1 0 0 0,1-1-38 0 0,6-7 106 0 0,1 0 0 0 0,-2-1 0 0 0,1 0 0 0 0,-1 0 0 0 0,0-1-106 0 0,1-2 97 0 0,9-17-53 0 0,-13 21-232 0 0,1 1 1 0 0,0-1-1 0 0,7-7 188 0 0,-9 13-501 0 0,-1 0-1 0 0,1 0 1 0 0,1 0 0 0 0,-1 1 0 0 0,0-1 0 0 0,1 1-1 0 0,0-1 502 0 0,-3 3-563 0 0,0-1 1 0 0,0 0-1 0 0,0 1 0 0 0,0-1 0 0 0,0 0 0 0 0,0 0 0 0 0,0 0 0 0 0,0 0 0 0 0,0 0 0 0 0,0 0 0 0 0,-1 0 1 0 0,1-1-1 0 0,0 1 0 0 0,-1 0 0 0 0,1-1 563 0 0,4-7-3050 0 0,3-3 635 0 0</inkml:trace>
  <inkml:trace contextRef="#ctx0" brushRef="#br0" timeOffset="1477.861">793 265 6089 0 0,'-17'4'3043'0'0,"-24"8"1477"0"0,41-12-4512 0 0,0 0-1 0 0,0 0 0 0 0,0 0 1 0 0,0 0-1 0 0,0 0 0 0 0,0 0 1 0 0,0 0-1 0 0,0 0 1 0 0,0 0-1 0 0,1 0 0 0 0,-1 0 1 0 0,0 0-1 0 0,0 0 0 0 0,0 0 1 0 0,0 0-1 0 0,0 0 1 0 0,0 0-1 0 0,0 0 0 0 0,0 0 1 0 0,0 0-1 0 0,0 0 0 0 0,0 0 1 0 0,0 0-1 0 0,0 1 1 0 0,0-1-1 0 0,0 0 0 0 0,1 0 1 0 0,-1 0-1 0 0,0 0 0 0 0,0 0 1 0 0,0 0-1 0 0,0 0 1 0 0,0 0-1 0 0,0 0 0 0 0,0 0 1 0 0,0 0-1 0 0,0 0 0 0 0,0 1 1 0 0,0-1-1 0 0,0 0 1 0 0,0 0-1 0 0,0 0 0 0 0,0 0 1 0 0,0 0-1 0 0,0 0 0 0 0,0 0 1 0 0,0 0-1 0 0,0 0 1 0 0,0 0-1 0 0,-1 0 0 0 0,1 0 1 0 0,0 1-1 0 0,0-1 0 0 0,0 0 1 0 0,0 0-1 0 0,0 0 1 0 0,0 0-1 0 0,0 0 0 0 0,0 0 1 0 0,0 0-1 0 0,0 0 0 0 0,0 0 1 0 0,0 0-1 0 0,0 0 1 0 0,0 0-1 0 0,0 0 0 0 0,-1 0 1 0 0,1 0-8 0 0,14 4 289 0 0,32 4 108 0 0,-1 0 608 0 0,-39-6-850 0 0,0-1 1 0 0,0 1 0 0 0,0 0-1 0 0,-1 0 1 0 0,1 1 0 0 0,-1 0-1 0 0,1 0 1 0 0,-1 0 0 0 0,0 1-1 0 0,0 0 1 0 0,-1 0 0 0 0,1 0-1 0 0,-1 0 1 0 0,3 4-156 0 0,-7-7-9 0 0,1 0 0 0 0,-1 0 0 0 0,0 0 0 0 0,0 0 0 0 0,0 0 0 0 0,0 0 0 0 0,0 0 0 0 0,0 0 0 0 0,-1 0 0 0 0,1 0 1 0 0,0 0-1 0 0,-1 0 0 0 0,1 0 0 0 0,0 0 0 0 0,-1 0 0 0 0,1 0 0 0 0,-1 0 0 0 0,1 0 0 0 0,-1-1 0 0 0,0 1 0 0 0,1 0 0 0 0,-1 0 0 0 0,0-1 0 0 0,1 1 0 0 0,-1 0 0 0 0,0-1 1 0 0,0 1 8 0 0,-26 21-1193 0 0,2-7-147 0 0,21-14 1224 0 0,1 1 1 0 0,-1 0-1 0 0,0 1 1 0 0,1-1-1 0 0,-1 0 0 0 0,1 1 1 0 0,0 0-1 0 0,0 0 1 0 0,0 0-1 0 0,0 0 1 0 0,0 0-1 0 0,1 1 1 0 0,0-1-1 0 0,-1 1 116 0 0,-2 6 120 0 0,1 1-1 0 0,1-1 1 0 0,-1 1-1 0 0,1 0 1 0 0,1-1-1 0 0,0 1 1 0 0,1 0-1 0 0,0 0 0 0 0,1 0 1 0 0,0 1-1 0 0,0-1 1 0 0,2 4-120 0 0,-2-10 114 0 0,0 0 0 0 0,1-1 0 0 0,0 1 0 0 0,0-1 0 0 0,0 1 0 0 0,1-1 0 0 0,-1 1 0 0 0,1-1-114 0 0,-1-2 85 0 0,0-1 1 0 0,1 1 0 0 0,-1-1 0 0 0,0 0 0 0 0,1 1 0 0 0,-1-1-1 0 0,0 0 1 0 0,1 0 0 0 0,0 0 0 0 0,-1 0 0 0 0,1 0 0 0 0,0-1 0 0 0,-1 1-1 0 0,1 0 1 0 0,0-1 0 0 0,0 1 0 0 0,-1-1 0 0 0,1 0 0 0 0,0 0-1 0 0,1 1-85 0 0,5 0 472 0 0,-6-1-371 0 0,1 1 0 0 0,-1-1-1 0 0,0 1 1 0 0,1-1 0 0 0,-1 0-1 0 0,0 0 1 0 0,1 0 0 0 0,-1 0-1 0 0,0-1 1 0 0,1 1 0 0 0,-1-1-1 0 0,0 1 1 0 0,0-1 0 0 0,1 0-1 0 0,-1 0 1 0 0,0 0 0 0 0,0 0-1 0 0,0 0 1 0 0,1-1-101 0 0,21-10 278 0 0,-19 10-235 0 0,0 0 1 0 0,-1-1 0 0 0,1 1 0 0 0,-1-1-1 0 0,1 0 1 0 0,-1 0 0 0 0,0-1 0 0 0,0 1 0 0 0,0-1-1 0 0,0 0 1 0 0,-1 0 0 0 0,3-3-44 0 0,0-3 25 0 0,-1 0 0 0 0,0 1 0 0 0,0-2 0 0 0,-1 1 0 0 0,-1 0 0 0 0,1-1 0 0 0,0-7-26 0 0,-4 16 19 0 0,1 0 0 0 0,0 0-1 0 0,0 1 1 0 0,0-1 0 0 0,0 0-1 0 0,0 0 1 0 0,0 1 0 0 0,0-1-1 0 0,0 1 1 0 0,1-1-18 0 0,-1 1-81 0 0,0 0 1 0 0,0 0-1 0 0,0 0 1 0 0,0 0-1 0 0,-1-1 0 0 0,1 1 1 0 0,0 0-1 0 0,-1-1 0 0 0,1 1 1 0 0,0 0-1 0 0,-1-1 1 0 0,0 1-1 0 0,1-1 0 0 0,-1 0 81 0 0,1-2-52 0 0,4-3-6991 0 0,-1 1-1189 0 0,-1 5 3511 0 0</inkml:trace>
  <inkml:trace contextRef="#ctx0" brushRef="#br0" timeOffset="1861.604">1086 184 11931 0 0,'6'1'843'0'0,"-1"1"1"0"0,1-1 0 0 0,-1 1-1 0 0,0 0 1 0 0,0 1 0 0 0,0-1-1 0 0,0 1 1 0 0,2 2-844 0 0,-4-3 89 0 0,-1 0 0 0 0,1 1 0 0 0,-1-1 0 0 0,0 1-1 0 0,0 0 1 0 0,0 0 0 0 0,0 0 0 0 0,0 0 0 0 0,-1 0 0 0 0,1 0 0 0 0,-1 0 0 0 0,0 0-1 0 0,0 1 1 0 0,0 2-89 0 0,9 30 325 0 0,-2 1 0 0 0,-2 0 0 0 0,1 25-325 0 0,-4-21 185 0 0,7 32-185 0 0,-2-21-98 0 0,-5-12-932 0 0,0-6-3795 0 0,-3-34 4668 0 0,0 0 1 0 0,-1 0-1 0 0,1 0 0 0 0,0-1 0 0 0,0 1 0 0 0,0 0 0 0 0,0 0 1 0 0,-1 0-1 0 0,1 0 0 0 0,0 0 0 0 0,0 0 0 0 0,-1 0 0 0 0,1 0 1 0 0,0 0-1 0 0,0 0 0 0 0,0 0 0 0 0,-1 0 0 0 0,1 0 0 0 0,0 0 1 0 0,0 0-1 0 0,-1 0 0 0 0,1 0 0 0 0,0 0 0 0 0,0 0 0 0 0,0 0 1 0 0,-1 0-1 0 0,1 0 0 0 0,0 0 0 0 0,0 0 0 0 0,0 0 1 0 0,-1 1-1 0 0,1-1 0 0 0,0 0 0 0 0,0 0 0 0 0,0 0 0 0 0,0 0 1 0 0,-1 0-1 0 0,1 1 0 0 0,0-1 0 0 0,0 0 0 0 0,0 0 0 0 0,0 0 1 0 0,0 1-1 0 0,0-1 0 0 0,-1 0 0 0 0,1 0 0 0 0,0 0 0 0 0,0 1 1 0 0,0-1-1 0 0,0 0 0 0 0,0 0 0 0 0,0 1 0 0 0,0-1 0 0 0,0 0 1 0 0,0 0-1 0 0,0 0 0 0 0,0 1 0 0 0,0-1 0 0 0,0 0 0 0 0,0 0 1 0 0,0 1-1 0 0,1-1 0 0 0,-1 0 0 0 0,0 0 0 0 0,0 0 0 0 0,0 1 1 0 0,0-1 156 0 0,-4-6-4616 0 0</inkml:trace>
  <inkml:trace contextRef="#ctx0" brushRef="#br0" timeOffset="1862.604">1202 471 2288 0 0,'3'-13'2809'0'0,"6"7"-576"0"0,-3-6-1201 0 0,4 2-664 0 0,-1 1-432 0 0,-3-3-368 0 0,13-4-392 0 0,-3 0-729 0 0,-1 4-319 0 0,-2-1 199 0 0,-4 1 417 0 0,-6-4 640 0 0,0 4 312 0 0,0-7 176 0 0,10 10 128 0 0</inkml:trace>
  <inkml:trace contextRef="#ctx0" brushRef="#br0" timeOffset="1863.604">1379 218 8 0 0,'-9'-23'3233'0'0,"6"13"1705"0"0,3 10-4835 0 0,0 0 1 0 0,0 0-1 0 0,0 0 1 0 0,0 0-1 0 0,0 0 0 0 0,0 0 1 0 0,0 0-1 0 0,0 0 1 0 0,0 0-1 0 0,0 0 0 0 0,0 0 1 0 0,0 0-1 0 0,0 1 1 0 0,0-1-1 0 0,0 0 1 0 0,0 0-1 0 0,0 0 0 0 0,0 0 1 0 0,0 0-1 0 0,0 0 1 0 0,0 0-1 0 0,0 0 0 0 0,0 0 1 0 0,0 0-1 0 0,0 0 1 0 0,0 0-1 0 0,0 1 1 0 0,0-1-1 0 0,0 0 0 0 0,0 0 1 0 0,-1 0-1 0 0,1 0 1 0 0,0 0-1 0 0,0 0 0 0 0,0 0 1 0 0,0 0-1 0 0,0 0 1 0 0,0 0-1 0 0,0 0 1 0 0,0 0-1 0 0,0 0 0 0 0,0 0 1 0 0,0 0-1 0 0,0 0 1 0 0,-1 0-1 0 0,1 0 0 0 0,0 0 1 0 0,0 0-1 0 0,0 0 1 0 0,0 0-1 0 0,0 0 0 0 0,0 0 1 0 0,0 0-1 0 0,0 0 1 0 0,0 0-1 0 0,0 0 1 0 0,0 0-1 0 0,0 0 0 0 0,-1 0-103 0 0,1 4 441 0 0,0 1-1 0 0,0 0 0 0 0,0-1 0 0 0,0 1 0 0 0,1-1 1 0 0,0 1-1 0 0,-1-1 0 0 0,2 1 0 0 0,-1-1 0 0 0,2 5-440 0 0,6 28 977 0 0,-4 13 355 0 0,-2-17-400 0 0,-1 0 1 0 0,-2 28-933 0 0,0-49 88 0 0,1-1 1 0 0,0 0 0 0 0,0 0 0 0 0,2 5-89 0 0,-1-7-128 0 0,-1 0 0 0 0,1 0 0 0 0,-2 0 0 0 0,1 1 0 0 0,-1-1 0 0 0,-1 0 0 0 0,0 3 128 0 0,-1-4-562 0 0,-3 0-4849 0 0,1-7-527 0 0,1-9 1377 0 0,2-7-1186 0 0</inkml:trace>
  <inkml:trace contextRef="#ctx0" brushRef="#br0" timeOffset="2239.433">1595 271 3617 0 0,'-7'-12'3136'0'0,"3"5"-2091"0"0,1 1-1 0 0,0 0 0 0 0,0-1 0 0 0,0 0 1 0 0,0-3-1045 0 0,3 9 30 0 0,0 1 1 0 0,0-1 0 0 0,-1 0-1 0 0,1 0 1 0 0,0 0 0 0 0,0 0 0 0 0,0 1-1 0 0,0-1 1 0 0,0 0 0 0 0,0 0-1 0 0,1 0 1 0 0,-1 1 0 0 0,0-1-1 0 0,0 0 1 0 0,0 0 0 0 0,1 0 0 0 0,-1 1-1 0 0,0-1 1 0 0,1 0 0 0 0,-1 0-1 0 0,1 1 1 0 0,-1-1 0 0 0,1 0-1 0 0,-1 1 1 0 0,1-1 0 0 0,0 1 0 0 0,-1-1-1 0 0,1 1 1 0 0,0-1 0 0 0,-1 1-1 0 0,1-1 1 0 0,0 1 0 0 0,-1 0 0 0 0,1-1-1 0 0,0 1 1 0 0,0 0 0 0 0,0-1-1 0 0,-1 1 1 0 0,1 0 0 0 0,0 0-1 0 0,0 0 1 0 0,0 0 0 0 0,0 0-31 0 0,28-5-863 0 0,0-2 0 0 0,-1 0 0 0 0,7-5 863 0 0,15-3 150 0 0,-44 13 80 0 0,1 0 1 0 0,-1 1 0 0 0,1 0 0 0 0,-1 0 0 0 0,2 0-231 0 0,-7 1 170 0 0,1 0 0 0 0,0 0 1 0 0,-1 0-1 0 0,1 0 0 0 0,-1 1 1 0 0,1-1-1 0 0,-1 0 0 0 0,1 1 1 0 0,-1-1-1 0 0,1 1 0 0 0,-1 0 0 0 0,1-1 1 0 0,-1 1-1 0 0,0 0 0 0 0,1 0 1 0 0,-1 0-1 0 0,0 0 0 0 0,0 0 1 0 0,1 0-1 0 0,-1 0 0 0 0,0 1 1 0 0,0 0-171 0 0,2 2 270 0 0,0 1 1 0 0,-1 0-1 0 0,0 0 1 0 0,0 0-1 0 0,-1 0 1 0 0,1 0-1 0 0,-1 0 1 0 0,0 0-1 0 0,0 0 0 0 0,-1 3-270 0 0,0 56 1178 0 0,-2-26-534 0 0,2-15-397 0 0,1-7-157 0 0,-1 1 1 0 0,-1 0 0 0 0,-3 12-91 0 0,5-26-369 0 0,2-10-2271 0 0,3-14-6954 0 0,-6 3 2107 0 0</inkml:trace>
  <inkml:trace contextRef="#ctx0" brushRef="#br0" timeOffset="2596.774">2050 0 10538 0 0,'17'21'6065'0'0,"-14"-17"-5919"0"0,0-1 0 0 0,0 0 0 0 0,0 1 1 0 0,0 0-1 0 0,-1 0 0 0 0,1 0 0 0 0,-1 0 1 0 0,0 0-1 0 0,0 0 0 0 0,-1 1 0 0 0,1-1 1 0 0,-1 0-1 0 0,0 1 0 0 0,0 0 0 0 0,0-1 1 0 0,-1 1-147 0 0,16 116 1055 0 0,-15-103-846 0 0,-2-8-57 0 0,2 0-1 0 0,-1 0 1 0 0,1-1 0 0 0,1 1 0 0 0,0 0-1 0 0,0-1 1 0 0,1 1 0 0 0,0-1 0 0 0,1 1-152 0 0,-2-6-643 0 0,6 15-4860 0 0,-8-19 5410 0 0,0 0-1 0 0,0 1 0 0 0,0-1 0 0 0,0 0 0 0 0,0 0 1 0 0,0 1-1 0 0,0-1 0 0 0,0 0 0 0 0,1 0 1 0 0,-1 0-1 0 0,0 1 0 0 0,0-1 0 0 0,0 0 0 0 0,0 0 1 0 0,1 0-1 0 0,-1 1 0 0 0,0-1 0 0 0,0 0 0 0 0,0 0 1 0 0,1 0-1 0 0,-1 0 0 0 0,0 0 0 0 0,0 0 1 0 0,1 0-1 0 0,-1 1 0 0 0,0-1 0 0 0,0 0 0 0 0,1 0 1 0 0,-1 0-1 0 0,0 0 0 0 0,0 0 0 0 0,1 0 0 0 0,-1 0 1 0 0,0 0-1 0 0,0 0 0 0 0,1 0 0 0 0,-1 0 1 0 0,0-1-1 0 0,0 1 0 0 0,1 0 0 0 0,-1 0 0 0 0,0 0 1 0 0,0 0-1 0 0,0 0 0 0 0,1 0 0 0 0,-1 0 0 0 0,0-1 1 0 0,0 1-1 0 0,0 0 0 0 0,1 0 0 0 0,-1 0 1 0 0,0-1-1 0 0,0 1 0 0 0,0 0 0 0 0,0 0 0 0 0,1 0 1 0 0,-1-1-1 0 0,0 1 0 0 0,0 0 0 0 0,0 0 0 0 0,0-1 1 0 0,0 1-1 0 0,0 0 0 0 0,0 0 0 0 0,0-1 94 0 0,0-2-4919 0 0,-2 0 523 0 0</inkml:trace>
  <inkml:trace contextRef="#ctx0" brushRef="#br0" timeOffset="2962.681">1962 505 1336 0 0,'16'0'1853'0'0,"-1"1"0"0"0,0 0 0 0 0,1 1 0 0 0,-1 0-1 0 0,5 3-1852 0 0,-14-3 335 0 0,0 0 0 0 0,0 0 0 0 0,0 0 0 0 0,0 1 0 0 0,-1 0 0 0 0,1 0 0 0 0,-1 1 0 0 0,0-1 0 0 0,0 1 0 0 0,0 0 0 0 0,0 1 0 0 0,-1-1 0 0 0,0 1 0 0 0,0 0 0 0 0,2 3-335 0 0,-5-7 26 0 0,1 1 0 0 0,-1 0 1 0 0,-1 0-1 0 0,1-1 0 0 0,0 1 0 0 0,0 0 1 0 0,0 0-1 0 0,-1 0 0 0 0,1 0 1 0 0,-1 0-1 0 0,0 0 0 0 0,0 0 1 0 0,0 0-1 0 0,1 0 0 0 0,-2 0 1 0 0,1 0-1 0 0,0 0 0 0 0,0 0 0 0 0,-1 0 1 0 0,1 0-27 0 0,-2 3 32 0 0,0 1-1 0 0,-1-1 1 0 0,0 0 0 0 0,0 0 0 0 0,0-1 0 0 0,-1 2-32 0 0,-12 21-128 0 0,14-23-9 0 0,-1 0 0 0 0,1 1 0 0 0,-1-1 0 0 0,1 0 0 0 0,-1-1-1 0 0,0 1 1 0 0,-1 0 0 0 0,1-1 0 0 0,-1 0 0 0 0,1 0 0 0 0,-1 0 0 0 0,0 0 0 0 0,0 0 0 0 0,0-1-1 0 0,-1 0 1 0 0,-2 2 137 0 0,-21 2-1163 0 0,21-3 1034 0 0,-1-1-1 0 0,0-1 0 0 0,0 1 0 0 0,0-1 0 0 0,0 0 1 0 0,0-1-1 0 0,0 0 0 0 0,0 0 0 0 0,0-1 0 0 0,0 0 1 0 0,0-1-1 0 0,-5-1 130 0 0,12 3 14 0 0,0 0 0 0 0,0-1 1 0 0,0 1-1 0 0,1 0 0 0 0,-1 0 0 0 0,0 0 1 0 0,0-1-1 0 0,0 1 0 0 0,0 0 1 0 0,0 0-1 0 0,0 1 0 0 0,1-1 0 0 0,-1 0 1 0 0,0 0-1 0 0,0 0 0 0 0,0 0 1 0 0,0 1-1 0 0,1-1 0 0 0,-1 0 1 0 0,0 1-1 0 0,0-1 0 0 0,0 1 0 0 0,1-1 1 0 0,-1 1-1 0 0,0-1 0 0 0,1 1 1 0 0,-1-1-1 0 0,0 1 0 0 0,1 0 0 0 0,-1-1 1 0 0,1 1-1 0 0,-1 0 0 0 0,1 0 1 0 0,-1-1-1 0 0,1 1 0 0 0,0 0 0 0 0,-1 0 1 0 0,1 0-1 0 0,0 0 0 0 0,0-1 1 0 0,-1 1-1 0 0,1 0 0 0 0,0 0 0 0 0,0 0 1 0 0,0 0-1 0 0,0 0 0 0 0,0 0 1 0 0,0 0-15 0 0,0 1 64 0 0,0 0 1 0 0,0 1-1 0 0,1-1 1 0 0,-1 0-1 0 0,0 1 0 0 0,1-1 1 0 0,-1 0-1 0 0,1 1 1 0 0,0-1-1 0 0,0 0 1 0 0,0 0-1 0 0,0 0 1 0 0,0 0-1 0 0,0 0 1 0 0,0 0-1 0 0,1 0 1 0 0,-1 0-1 0 0,1 0 1 0 0,0 0-65 0 0,8 5 469 0 0,-1-1 1 0 0,1 0-1 0 0,0-1 1 0 0,0 0 0 0 0,0-1-1 0 0,1 1 1 0 0,0-2-1 0 0,0 0 1 0 0,0 0-1 0 0,0-1 1 0 0,6 0-470 0 0,-13-1 64 0 0,0-1-1 0 0,1 0 1 0 0,-1 0 0 0 0,0 0-1 0 0,0-1 1 0 0,1 1 0 0 0,-1-1-1 0 0,0 0 1 0 0,0 0-1 0 0,0 0 1 0 0,0-1 0 0 0,0 0-1 0 0,0 1 1 0 0,0-1 0 0 0,0-1-1 0 0,-1 1 1 0 0,1-1 0 0 0,-1 1-1 0 0,0-1 1 0 0,0 0 0 0 0,1 0-1 0 0,-2 0 1 0 0,1 0 0 0 0,0-1-1 0 0,-1 1 1 0 0,0-1-64 0 0,8-4-116 0 0,-9 8 83 0 0,-1-1 1 0 0,1 1 0 0 0,0-1-1 0 0,-1 1 1 0 0,1-1-1 0 0,0 1 1 0 0,-1-1-1 0 0,1 1 1 0 0,-1-1 0 0 0,1 1-1 0 0,-1-1 1 0 0,1 0-1 0 0,-1 1 1 0 0,1-1-1 0 0,-1 0 1 0 0,0 1 0 0 0,1-1-1 0 0,-1 0 1 0 0,0 0 32 0 0,17-25-3891 0 0,1-3-5300 0 0,-10 10 3238 0 0</inkml:trace>
  <inkml:trace contextRef="#ctx0" brushRef="#br0" timeOffset="3355.836">2405 346 1560 0 0,'-1'0'577'0'0,"-1"0"0"0"0,1 1 0 0 0,-1-1 1 0 0,1 0-1 0 0,0 0 0 0 0,-1 1 0 0 0,1-1 0 0 0,-1 1 0 0 0,1-1 0 0 0,0 1 0 0 0,0 0 0 0 0,-1 0 0 0 0,1-1 0 0 0,0 1 0 0 0,-1 1-577 0 0,-14 20 2811 0 0,11-10-2872 0 0,0 0 1 0 0,1 0-1 0 0,-2 7 61 0 0,2-5 965 0 0,0 0-520 0 0,1 1 1 0 0,1 0 0 0 0,-1 13-446 0 0,-1 5 483 0 0,3-29-434 0 0,1 1 0 0 0,-1-1 0 0 0,1 0 0 0 0,0 1 0 0 0,0-1 0 0 0,1 1 0 0 0,-1-1 0 0 0,1 0 0 0 0,0 1 0 0 0,0-1 1 0 0,0 0-1 0 0,1 0 0 0 0,-1 0 0 0 0,1 0 0 0 0,0 0 0 0 0,0 0 0 0 0,1 0 0 0 0,0 1-49 0 0,-2-4 4 0 0,0-1 0 0 0,0 1 1 0 0,0-1-1 0 0,0 1 0 0 0,0-1 0 0 0,0 0 1 0 0,0 1-1 0 0,1-1 0 0 0,-1 0 0 0 0,0 0 1 0 0,0 0-1 0 0,0 1 0 0 0,0-1 0 0 0,0-1 1 0 0,0 1-1 0 0,1 0 0 0 0,-1 0 0 0 0,0 0 1 0 0,0 0-1 0 0,0-1 0 0 0,0 1 0 0 0,0-1 1 0 0,0 1-1 0 0,0 0 0 0 0,0-1 0 0 0,0 0 1 0 0,0 1-1 0 0,0-1 0 0 0,0 0 0 0 0,0 1-4 0 0,29-23 92 0 0,-11 5-639 0 0,-1-1 0 0 0,-1-1 0 0 0,-1 0 1 0 0,8-16 546 0 0,-19 28-154 0 0,-1 0 1 0 0,0 0 0 0 0,0 0-1 0 0,-1 0 1 0 0,0-1-1 0 0,0 0 1 0 0,-1 0 0 0 0,0 1-1 0 0,-1-1 1 0 0,0 0 0 0 0,0 0-1 0 0,-1-1 1 0 0,0 1-1 0 0,-1 0 1 0 0,0-2 153 0 0,0 8-21 0 0,1 1 0 0 0,-1-1 0 0 0,0 0 0 0 0,0 1 1 0 0,0-1-1 0 0,0 1 0 0 0,0-1 0 0 0,0 1 0 0 0,-1 0 0 0 0,1 0 0 0 0,-1-1 0 0 0,0 1 1 0 0,0 0-1 0 0,0 0 0 0 0,0 1 0 0 0,0-1 0 0 0,0 0 0 0 0,0 1 0 0 0,-2-2 21 0 0,-13-11-438 0 0,15 13-234 0 0,0 0 0 0 0,0 0-1 0 0,0 0 1 0 0,1 1 0 0 0,-1-1-1 0 0,0 0 1 0 0,0 1 0 0 0,0 0-1 0 0,0-1 1 0 0,0 1 0 0 0,-1 0 672 0 0,-19-5-3442 0 0,19 1 2878 0 0</inkml:trace>
  <inkml:trace contextRef="#ctx0" brushRef="#br0" timeOffset="3735.577">2695 78 6105 0 0,'3'5'1893'0'0,"0"-1"-1"0"0,0 1 0 0 0,-1 0 0 0 0,1 0 1 0 0,-1 0-1 0 0,0 0-1892 0 0,11 52 2490 0 0,-6-18-1715 0 0,4 19-51 0 0,-3 0-1 0 0,-1 11-723 0 0,3 28 62 0 0,-7-57 109 0 0,-1 0 0 0 0,-3 0-171 0 0,1-9 179 0 0,-3-25-619 0 0,6-14-3972 0 0,0-1-3185 0 0,-2 5 5074 0 0,1-8-4651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151 200 1792 0 0,'-13'-1'1420'0'0,"-59"-3"4419"0"0,65 4-5280 0 0,-1 0-1 0 0,0 0 1 0 0,0 1 0 0 0,1 0-1 0 0,-1 1 1 0 0,1 0-1 0 0,-2 0-558 0 0,9-1 76 0 0,-1 0 0 0 0,1 0 0 0 0,-1 0 0 0 0,1 0 0 0 0,0 0 0 0 0,-1 0 0 0 0,1 0 0 0 0,0 0-1 0 0,0 0 1 0 0,0 0 0 0 0,0 0 0 0 0,0 1 0 0 0,0-1 0 0 0,0 0 0 0 0,0 0 0 0 0,0 0 0 0 0,0 0-1 0 0,1 0 1 0 0,-1 0 0 0 0,0 0 0 0 0,1 0 0 0 0,-1 0-76 0 0,1 3 63 0 0,1 98 614 0 0,25 167 545 0 0,-11-132-946 0 0,-4-50-219 0 0,-8-42-873 0 0,-2-13-3117 0 0,-1-20-363 0 0,-1-9 237 0 0,2 5 245 0 0</inkml:trace>
  <inkml:trace contextRef="#ctx0" brushRef="#br0" timeOffset="364.671">26 187 512 0 0,'3'-2'116'0'0,"-1"0"0"0"0,1 0 1 0 0,-1 0-1 0 0,1 0 0 0 0,0 0 0 0 0,0 0 0 0 0,0 1 0 0 0,0-1 1 0 0,0 1-1 0 0,0 0 0 0 0,0 0 0 0 0,1 0 0 0 0,-1 1 0 0 0,0-1 0 0 0,0 1 1 0 0,1-1-1 0 0,-1 1 0 0 0,0 0 0 0 0,1 0 0 0 0,-1 1 0 0 0,0-1 1 0 0,1 1-1 0 0,-1-1 0 0 0,0 1 0 0 0,0 0 0 0 0,1 0 0 0 0,-1 1 1 0 0,0-1-1 0 0,0 1 0 0 0,1 0-116 0 0,2 2 35 0 0,1 0 1 0 0,-1 1 0 0 0,0 0-1 0 0,0 0 1 0 0,-1 0-1 0 0,1 0 1 0 0,-1 1 0 0 0,0 0-1 0 0,-1 0 1 0 0,0 0-1 0 0,0 1 1 0 0,0 0 0 0 0,0 0-36 0 0,0 1 805 0 0,-1 0 1 0 0,0-1 0 0 0,0 1 0 0 0,-1 0 0 0 0,0 0-1 0 0,0 6-805 0 0,-2-10 399 0 0,1 0 0 0 0,-2 0 0 0 0,1 0-1 0 0,0 1 1 0 0,-1-1 0 0 0,0 0-1 0 0,0 0 1 0 0,0 0 0 0 0,0 0 0 0 0,-1-1-1 0 0,1 1 1 0 0,-1 0 0 0 0,0-1 0 0 0,0 1-1 0 0,-1 0-398 0 0,-6 10 735 0 0,-11 15 312 0 0,10-19-871 0 0,0 1 1 0 0,1 0-1 0 0,1 1 1 0 0,0-1-1 0 0,-5 11-176 0 0,0 6-1897 0 0,2 1-3284 0 0,10-28 5027 0 0,1-1 1 0 0,0 0-1 0 0,0 1 0 0 0,0-1 0 0 0,0 0 1 0 0,0 1-1 0 0,0-1 0 0 0,0 0 1 0 0,-1 0-1 0 0,1 1 0 0 0,0-1 0 0 0,0 0 1 0 0,0 0-1 0 0,-1 1 0 0 0,1-1 1 0 0,0 0-1 0 0,0 0 0 0 0,-1 1 0 0 0,1-1 1 0 0,0 0-1 0 0,0 0 0 0 0,-1 0 1 0 0,1 0-1 0 0,0 1 0 0 0,-1-1 0 0 0,1 0 1 0 0,0 0-1 0 0,-1 0 0 0 0,1 0 1 0 0,0 0-1 0 0,-1 0 0 0 0,1 0 0 0 0,0 0 1 0 0,-1 0-1 0 0,1 0 0 0 0,0 0 0 0 0,-1 0 1 0 0,1 0-1 0 0,0 0 0 0 0,-1 0 1 0 0,1 0-1 0 0,0-1 0 0 0,0 1 0 0 0,-1 0 1 0 0,1 0-1 0 0,0 0 0 0 0,-1 0 1 0 0,1-1-1 0 0,0 1 0 0 0,0 0 0 0 0,-1 0 154 0 0,1-1-96 0 0,-2 0-2821 0 0</inkml:trace>
  <inkml:trace contextRef="#ctx0" brushRef="#br0" timeOffset="783.86">394 144 776 0 0,'5'30'2163'0'0,"0"0"-1"0"0,3 0 0 0 0,1 2-2162 0 0,12 52 2424 0 0,-7-6-756 0 0,-1 22-1668 0 0,-10-64 309 0 0,-2 0 0 0 0,-1 1 1 0 0,-5 32-310 0 0,5-65 92 0 0,-1-1 1 0 0,0 1-1 0 0,1 0 1 0 0,-1 0-1 0 0,-1-1 1 0 0,1 1-1 0 0,0-1 1 0 0,-1 1 0 0 0,0-1-1 0 0,0 0 1 0 0,0 0-1 0 0,0 0 1 0 0,0 0-1 0 0,-1 0 1 0 0,0 1-93 0 0,0-7 855 0 0,1-10-418 0 0,3-16-167 0 0,11-53-814 0 0,24-78 544 0 0,-13 83-615 0 0,4-3 615 0 0,-24 71-39 0 0,15-32-114 0 0,-17 39 135 0 0,0 0 0 0 0,0 0 0 0 0,0 1 0 0 0,0-1 0 0 0,0 0 0 0 0,1 1 0 0 0,-1-1 0 0 0,0 1 0 0 0,1-1 0 0 0,0 1 0 0 0,-1 0 0 0 0,1 0 1 0 0,0-1-1 0 0,0 1 0 0 0,-1 1 0 0 0,1-1 0 0 0,0 0 0 0 0,1 0 18 0 0,-1 1-31 0 0,0 0 1 0 0,0 0 0 0 0,0 1-1 0 0,-1-1 1 0 0,1 0-1 0 0,0 1 1 0 0,0-1-1 0 0,0 1 1 0 0,0 0 0 0 0,-1 0-1 0 0,1 0 1 0 0,0 0-1 0 0,-1 0 1 0 0,1 0-1 0 0,-1 0 1 0 0,1 0 0 0 0,-1 0-1 0 0,1 1 1 0 0,-1-1-1 0 0,0 1 31 0 0,28 33-141 0 0,-24-29 173 0 0,9 14 110 0 0,-1 1-1 0 0,-1 0 0 0 0,-1 1 0 0 0,0 2-141 0 0,3 7 500 0 0,15 21-500 0 0,-18-35 208 0 0,1 0 0 0 0,9 11-208 0 0,-16-23 49 0 0,1 1 1 0 0,-1-1-1 0 0,1 0 1 0 0,0 0-1 0 0,0 0 1 0 0,0-1-1 0 0,0 0 1 0 0,1 0-1 0 0,0-1-49 0 0,-6-2 22 0 0,0-1 0 0 0,-1 0 1 0 0,1 0-1 0 0,-1 0 0 0 0,1 0 0 0 0,0-1 0 0 0,-1 1 0 0 0,1 0 1 0 0,0 0-1 0 0,-1 0 0 0 0,1 0 0 0 0,-1-1 0 0 0,1 1 0 0 0,-1 0 0 0 0,1 0 1 0 0,0-1-1 0 0,-1 1 0 0 0,1 0 0 0 0,-1-1 0 0 0,0 1 0 0 0,1-1 0 0 0,-1 1 1 0 0,1-1-1 0 0,-1 1 0 0 0,1-1 0 0 0,-1 1 0 0 0,0-1 0 0 0,0 1 1 0 0,1-1-1 0 0,-1 1 0 0 0,0-1 0 0 0,0 0 0 0 0,1 1-22 0 0,11-31 561 0 0,-6 15-329 0 0,-1 3-156 0 0,0-1 0 0 0,-1-1 0 0 0,0 1 0 0 0,-1 0 0 0 0,-1-1 0 0 0,0 0 0 0 0,-1 1 0 0 0,-1-1 0 0 0,0 0-1 0 0,-1 0 1 0 0,-3-10-76 0 0,3 19 144 0 0,-1-1 0 0 0,0 1 0 0 0,0 0 0 0 0,0 0-1 0 0,-1 1 1 0 0,0-1 0 0 0,0 0 0 0 0,0 1 0 0 0,-2-1-144 0 0,4 4 55 0 0,0 1 1 0 0,-1-1 0 0 0,1 0-1 0 0,-1 1 1 0 0,1-1 0 0 0,-1 1 0 0 0,0 0-1 0 0,1-1 1 0 0,-1 1 0 0 0,0 0-1 0 0,0 0 1 0 0,0 0 0 0 0,0 1-1 0 0,0-1 1 0 0,0 0 0 0 0,0 1 0 0 0,0-1-1 0 0,0 1 1 0 0,-1 0 0 0 0,1-1-1 0 0,0 1 1 0 0,0 0 0 0 0,0 0-1 0 0,0 1 1 0 0,0-1 0 0 0,-1 0 0 0 0,1 1-1 0 0,0-1-55 0 0,-12 6 72 0 0,0-1 0 0 0,1 2 0 0 0,0 0 0 0 0,0 0-1 0 0,0 1 1 0 0,1 1 0 0 0,-2 2-72 0 0,11-8-95 0 0,-1 1-1 0 0,1-1 1 0 0,1 1-1 0 0,-1-1 1 0 0,0 1-1 0 0,1 0 1 0 0,0 0-1 0 0,0 0 1 0 0,0 0-1 0 0,0 0 1 0 0,1 1-1 0 0,-1-1 1 0 0,1 3 95 0 0,-5 35-5668 0 0,6-41 5307 0 0,0 0 1 0 0,0 0-1 0 0,0 0 1 0 0,0-1 0 0 0,0 1-1 0 0,0 0 1 0 0,0 0-1 0 0,-1 0 1 0 0,1-1 0 0 0,0 1-1 0 0,-1 0 1 0 0,1 0-1 0 0,-1-1 1 0 0,1 1 0 0 0,-1 0-1 0 0,1-1 1 0 0,-1 1-1 0 0,1 0 361 0 0,-4 3-3399 0 0,5 2-280 0 0</inkml:trace>
  <inkml:trace contextRef="#ctx0" brushRef="#br0" timeOffset="1153.253">1177 269 2433 0 0,'14'90'8898'0'0,"10"79"-5146"0"0,-17-103-3057 0 0,-1-18 313 0 0,-2 14-1008 0 0,-3-46 214 0 0,-2 0 1 0 0,0-1-1 0 0,-1 1 0 0 0,0 0 1 0 0,-1-1-1 0 0,-1 1-214 0 0,-1 5 320 0 0,-12 37 357 0 0,16-55-627 0 0,0 0 1 0 0,-1 0-1 0 0,1 0 1 0 0,-1 0-1 0 0,1 0 0 0 0,-1 0 1 0 0,0-1-1 0 0,0 1 1 0 0,0-1-1 0 0,0 1 1 0 0,-1-1-1 0 0,1 0 0 0 0,-1 0 1 0 0,-2 2-51 0 0,5-4-21 0 0,-1 1 1 0 0,0-1-1 0 0,1 0 0 0 0,-1 0 1 0 0,1 0-1 0 0,-1 0 1 0 0,0 0-1 0 0,1 0 0 0 0,-1 0 1 0 0,1 0-1 0 0,-1 0 0 0 0,0 0 1 0 0,1 0-1 0 0,-1 0 0 0 0,0 0 1 0 0,1 0-1 0 0,-1 0 1 0 0,1-1-1 0 0,-1 1 0 0 0,0 0 1 0 0,1 0-1 0 0,-1-1 0 0 0,1 1 1 0 0,-1 0-1 0 0,1-1 1 0 0,-1 1-1 0 0,1-1 0 0 0,-1 1 1 0 0,1-1-1 0 0,0 1 0 0 0,-1-1 1 0 0,1 1-1 0 0,0-1 1 0 0,-1 1 20 0 0,-11-25-2802 0 0,6 13 1038 0 0,-1-3-3039 0 0,0 0 0 0 0,-4-14 4803 0 0,-2-14-4862 0 0</inkml:trace>
  <inkml:trace contextRef="#ctx0" brushRef="#br0" timeOffset="1154.253">946 41 4065 0 0,'3'0'4553'0'0,"6"0"-2329"0"0,-2-3-1528 0 0,2 0-503 0 0,3 3-698 0 0,1 0-959 0 0,9 0-1200 0 0,-4-3-665 0 0,1-7 1024 0 0,-6-2 993 0 0,5 2 1168 0 0</inkml:trace>
  <inkml:trace contextRef="#ctx0" brushRef="#br0" timeOffset="1568.099">1410 228 424 0 0,'8'27'2794'0'0,"-6"-15"-2034"0"0,1 0 1 0 0,1 0-1 0 0,0 0 0 0 0,1-1 1 0 0,0 0-1 0 0,1 1 0 0 0,0-2 1 0 0,0 1-1 0 0,4 3-760 0 0,0-1 180 0 0,24 26 147 0 0,-32-37-312 0 0,0 0 1 0 0,0 0 0 0 0,0 0 0 0 0,0-1-1 0 0,0 1 1 0 0,1 0 0 0 0,-1-1 0 0 0,1 0-1 0 0,-1 0 1 0 0,1 0 0 0 0,-1 0-1 0 0,1 0 1 0 0,0 0 0 0 0,-1-1 0 0 0,4 1-16 0 0,-1-2 56 0 0,-1 0 1 0 0,1-1 0 0 0,0 0 0 0 0,-1 0 0 0 0,1 0-1 0 0,-1 0 1 0 0,1-1 0 0 0,-1 0 0 0 0,0 0-1 0 0,0 0 1 0 0,-1 0 0 0 0,1 0 0 0 0,0-1-1 0 0,0-1-56 0 0,-1-1 84 0 0,-1 1-1 0 0,1-1 0 0 0,-2 0 0 0 0,1 0 0 0 0,0 0 0 0 0,-1 0 0 0 0,0 0 0 0 0,-1 0 0 0 0,1 0 1 0 0,-1-4-84 0 0,0 1 43 0 0,1 1 0 0 0,-1 1-1 0 0,0-1 1 0 0,-1 1-1 0 0,0-1 1 0 0,0 1-1 0 0,0-1 1 0 0,-1 1-1 0 0,0 0 1 0 0,-1-1-43 0 0,2 4 122 0 0,-1 1 1 0 0,1 0 0 0 0,-1 0 0 0 0,1 0 0 0 0,-1 0 0 0 0,0 0 0 0 0,0 1-1 0 0,-1-1 1 0 0,1 1 0 0 0,0-1 0 0 0,-1 1 0 0 0,0 0 0 0 0,1 0 0 0 0,-1 0-1 0 0,0 0 1 0 0,0 0 0 0 0,0 0 0 0 0,0 1 0 0 0,0 0 0 0 0,-2-1-123 0 0,2 2 82 0 0,1 0 1 0 0,-1 0-1 0 0,0 1 1 0 0,1-1-1 0 0,-1 1 0 0 0,0-1 1 0 0,1 1-1 0 0,-1 0 1 0 0,1 0-1 0 0,-1 0 1 0 0,1 0-1 0 0,-1 0 1 0 0,1 1-1 0 0,0-1 1 0 0,0 1-1 0 0,-1 0-82 0 0,-36 30 438 0 0,35-27-370 0 0,0 0 0 0 0,-1 0 0 0 0,2 1 0 0 0,-1 0 0 0 0,1 0 0 0 0,0 0 0 0 0,0 0-1 0 0,0 0 1 0 0,1 0 0 0 0,0 1 0 0 0,0-1 0 0 0,0 6-68 0 0,-2 11 311 0 0,2 1 1 0 0,1 0-1 0 0,0 0-311 0 0,0 14 246 0 0,1-20-244 0 0,0-1-1 0 0,1 0 0 0 0,0 0 0 0 0,2 0 0 0 0,0 0 0 0 0,1 0 0 0 0,3 8-1 0 0,-5-21-143 0 0,0 1 0 0 0,0-1 0 0 0,1 0 0 0 0,-1 0 0 0 0,1 0 0 0 0,0 0 0 0 0,0 0 0 0 0,0-1 0 0 0,1 1 0 0 0,-1-1 0 0 0,1 0-1 0 0,0 0 1 0 0,0 0 0 0 0,0-1 0 0 0,0 1 0 0 0,0-1 0 0 0,0 0 0 0 0,1 0 0 0 0,-1-1 0 0 0,1 1 0 0 0,0-1 0 0 0,0 0 143 0 0,1 0-678 0 0,-1 0 0 0 0,1-1 0 0 0,0 1 0 0 0,0-1 0 0 0,0-1 0 0 0,0 1 0 0 0,-1-1 0 0 0,1 0 1 0 0,0 0-1 0 0,0-1 0 0 0,-1 0 0 0 0,1 0 0 0 0,-1 0 0 0 0,0 0 0 0 0,1-1 0 0 0,-1 0 0 0 0,0 0 0 0 0,0-1 678 0 0,41-38-3116 0 0,-29 26 2701 0 0,21-15 231 0 0</inkml:trace>
  <inkml:trace contextRef="#ctx0" brushRef="#br0" timeOffset="1993.068">2049 166 1464 0 0,'-4'-2'936'0'0,"-1"1"-1"0"0,0 0 1 0 0,0 1 0 0 0,0-1-1 0 0,0 1 1 0 0,0 0-1 0 0,0 0 1 0 0,0 1 0 0 0,0 0-1 0 0,0 0 1 0 0,-2 0-936 0 0,1 1 392 0 0,-1 0 1 0 0,1 1-1 0 0,0 0 0 0 0,-1 0 1 0 0,2 1-1 0 0,-1-1 1 0 0,0 1-1 0 0,1 0 1 0 0,-1 1-1 0 0,1-1 0 0 0,0 1 1 0 0,-3 5-393 0 0,-3 4 284 0 0,1 1 1 0 0,0 0-1 0 0,1 0 1 0 0,1 1 0 0 0,1 0-1 0 0,-2 7-284 0 0,-1 4 393 0 0,1 0 0 0 0,2 1 0 0 0,-3 18-393 0 0,8-23 86 0 0,1 1 1 0 0,1 0-1 0 0,1 0 0 0 0,1-1 1 0 0,3 17-87 0 0,-4-35 12 0 0,-1-1-3 0 0,1 1 1 0 0,0-1-1 0 0,0 0 1 0 0,0 1-1 0 0,1-1 1 0 0,-1 0-1 0 0,1 0 1 0 0,0 0-1 0 0,0 0 1 0 0,1 0-1 0 0,-1 0 1 0 0,1-1 0 0 0,0 1-1 0 0,0-1 1 0 0,3 3-10 0 0,-3-4-27 0 0,-1 1 1 0 0,1-2 0 0 0,0 1 0 0 0,1 0 0 0 0,-1 0-1 0 0,0-1 1 0 0,0 0 0 0 0,1 0 0 0 0,-1 0-1 0 0,1 0 1 0 0,-1 0 0 0 0,1-1 0 0 0,-1 1 0 0 0,1-1-1 0 0,-1 0 1 0 0,1 0 0 0 0,0 0 0 0 0,-1-1 0 0 0,1 1-1 0 0,2-2 27 0 0,7 0-131 0 0,1-1-1194 0 0,-1 0 0 0 0,0-1 0 0 0,7-3 1325 0 0,-16 6-553 0 0,-1 0 0 0 0,0-1 0 0 0,0 1 1 0 0,-1-1-1 0 0,1 0 0 0 0,0 0 1 0 0,0 0-1 0 0,-1 0 0 0 0,1 0 1 0 0,-1-1-1 0 0,0 1 0 0 0,0-1 0 0 0,0 1 1 0 0,0-1-1 0 0,0 0 0 0 0,0 0 1 0 0,-1 0 552 0 0,11-30-3796 0 0,5 3 1689 0 0</inkml:trace>
  <inkml:trace contextRef="#ctx0" brushRef="#br0" timeOffset="1994.068">2056 406 4257 0 0,'3'3'833'0'0,"1"0"1"0"0,0 0 0 0 0,0 0-1 0 0,0 0 1 0 0,0 0-1 0 0,1-1 1 0 0,-1 0 0 0 0,1 0-1 0 0,-1 0 1 0 0,5 0-834 0 0,-2 0 441 0 0,1 0 0 0 0,0-1-1 0 0,0 0 1 0 0,0-1 0 0 0,0 1 0 0 0,4-2-441 0 0,3 0 139 0 0,-1-1-1 0 0,0-1 1 0 0,1 0-1 0 0,-1 0 1 0 0,-1-2-1 0 0,1 0 0 0 0,2-2-138 0 0,22-9-59 0 0,45-23-613 0 0,-33 8-5333 0 0,-48 29 5235 0 0,0 0-1 0 0,1 0 1 0 0,-1 0-1 0 0,-1 0 1 0 0,1 0-1 0 0,0-1 1 0 0,0 1-1 0 0,-1-1 0 0 0,2-1 771 0 0,-3 3-83 0 0,9-12-2362 0 0</inkml:trace>
  <inkml:trace contextRef="#ctx0" brushRef="#br0" timeOffset="2355.744">2227 175 9610 0 0,'-8'16'3478'0'0,"-7"14"-286"0"0,13-25-3104 0 0,-1 0 0 0 0,1 0-1 0 0,1 0 1 0 0,-1 1 0 0 0,1-1 0 0 0,0 1-1 0 0,0-1 1 0 0,0 1 0 0 0,1-1 0 0 0,0 1-1 0 0,0-1 1 0 0,0 3-88 0 0,17 85 377 0 0,-7-46-142 0 0,-3 1 0 0 0,0 16-235 0 0,-3-16-80 0 0,7 29 80 0 0,-10-74-307 0 0,0 0 1 0 0,0 0-1 0 0,0-1 1 0 0,0 1 0 0 0,1 0-1 0 0,-1 0 1 0 0,3 2 306 0 0,4 3-3360 0 0,-8-8 3206 0 0,0 0 0 0 0,0 0 0 0 0,1 0 0 0 0,-1 0-1 0 0,0 1 1 0 0,0-1 0 0 0,0 0 0 0 0,0 0 0 0 0,0 0 0 0 0,1 0-1 0 0,-1 0 1 0 0,0 0 0 0 0,0 0 0 0 0,0 0 0 0 0,0 0 0 0 0,0 0-1 0 0,1 0 1 0 0,-1 0 0 0 0,0 0 0 0 0,0 0 0 0 0,0 0 0 0 0,0 0 0 0 0,1 0-1 0 0,-1 0 1 0 0,0 0 0 0 0,0 0 0 0 0,0 0 0 0 0,0-1 0 0 0,0 1-1 0 0,0 0 1 0 0,1 0 0 0 0,-1 0 0 0 0,0 0 0 0 0,0 0 0 0 0,0 0-1 0 0,0 0 1 0 0,0 0 0 0 0,0-1 0 0 0,0 1 0 0 0,0 0 0 0 0,1 0-1 0 0,-1 0 1 0 0,0 0 0 0 0,0 0 0 0 0,0-1 0 0 0,0 1 154 0 0,5-9-5392 0 0</inkml:trace>
  <inkml:trace contextRef="#ctx0" brushRef="#br0" timeOffset="2356.744">2604 315 6449 0 0,'-2'4'999'0'0,"-21"39"5493"0"0,22-39-6357 0 0,0-1 0 0 0,0 0 0 0 0,1 0 1 0 0,-1 1-1 0 0,1-1 0 0 0,-1 1 1 0 0,1-1-1 0 0,0 0 0 0 0,0 1 1 0 0,1-1-1 0 0,-1 1 0 0 0,1 1-135 0 0,5 26 734 0 0,-2-1-1 0 0,0 22-733 0 0,1 6-463 0 0,5-2-3733 0 0,-10-55-1562 0 0,-4-9 2619 0 0,-2 1-327 0 0</inkml:trace>
  <inkml:trace contextRef="#ctx0" brushRef="#br0" timeOffset="2695.381">2392 44 6553 0 0,'7'0'5866'0'0,"-1"3"-3946"0"0,3 0-968 0 0,0-3-592 0 0,10 3-544 0 0,-3-3-496 0 0,6 0-592 0 0,6 4-528 0 0,0-4-1361 0 0,0-4-880 0 0,-3-2 1088 0 0,0 6 1401 0 0</inkml:trace>
  <inkml:trace contextRef="#ctx0" brushRef="#br0" timeOffset="3100.147">2798 375 4833 0 0,'8'49'6891'0'0,"-4"1"-4058"0"0,-3-34-2710 0 0,0 0 1 0 0,0-1-1 0 0,2 1 0 0 0,0-1 0 0 0,0 0 0 0 0,2 1 1 0 0,0-2-1 0 0,0 1 0 0 0,2 2-123 0 0,-6-16 23 0 0,-1 0-1 0 0,1 1 1 0 0,0-1 0 0 0,0 0-1 0 0,-1 0 1 0 0,1 0 0 0 0,0 1-1 0 0,0-1 1 0 0,0 0 0 0 0,0 0-1 0 0,0 0 1 0 0,1 0 0 0 0,-1-1-1 0 0,0 1 1 0 0,0 0 0 0 0,0 0-1 0 0,1-1 1 0 0,-1 1 0 0 0,0-1-1 0 0,1 1 1 0 0,-1-1 0 0 0,1 1-1 0 0,-1-1 1 0 0,1 0-23 0 0,0 0 45 0 0,0-1-1 0 0,0 1 1 0 0,0-1 0 0 0,-1 1-1 0 0,1-1 1 0 0,0 0-1 0 0,-1 0 1 0 0,1 1 0 0 0,-1-1-1 0 0,1 0 1 0 0,-1-1 0 0 0,1 1-1 0 0,-1 0 1 0 0,0 0 0 0 0,1-1-1 0 0,-1 1 1 0 0,0 0-45 0 0,5-8 148 0 0,0 0 0 0 0,0 0 1 0 0,-1 0-1 0 0,0 0 0 0 0,0-1 0 0 0,0-3-148 0 0,4-9 109 0 0,0-1 0 0 0,-2 0 0 0 0,-1 0 0 0 0,0 0 0 0 0,-2-1 0 0 0,2-24-109 0 0,-6 24 181 0 0,1 8 347 0 0,-1 0 1 0 0,-1 0-1 0 0,-2-8-528 0 0,3 20 107 0 0,-1 0 1 0 0,0 0-1 0 0,0 0 1 0 0,0 0-1 0 0,-1 1 0 0 0,1-1 1 0 0,-1 0-1 0 0,0 1 0 0 0,0-1 1 0 0,0 1-1 0 0,-1-1 1 0 0,1 1-1 0 0,-1 0 0 0 0,1 0 1 0 0,-4-2-108 0 0,4 4 16 0 0,1 0 1 0 0,-1 1 0 0 0,1-1-1 0 0,-1 0 1 0 0,0 1 0 0 0,1-1-1 0 0,-1 1 1 0 0,0 0 0 0 0,1 0-1 0 0,-1-1 1 0 0,0 1 0 0 0,1 0-1 0 0,-1 0 1 0 0,0 1 0 0 0,0-1-17 0 0,-31 5-262 0 0,15-1-86 0 0,-26 5-1717 0 0,20 2-3319 0 0,24-11 5211 0 0,0 1-1 0 0,-1-1 0 0 0,1 0 0 0 0,0 0 0 0 0,0 0 0 0 0,0 0 1 0 0,-1 0-1 0 0,1 0 0 0 0,0 0 0 0 0,0 1 0 0 0,0-1 0 0 0,-1 0 1 0 0,1 0-1 0 0,0 0 0 0 0,0 0 0 0 0,-1 0 0 0 0,1 0 0 0 0,0 0 1 0 0,0 0-1 0 0,-1 0 0 0 0,1 0 0 0 0,0 0 0 0 0,0 0 0 0 0,0 0 1 0 0,-1-1-1 0 0,1 1 0 0 0,0 0 0 0 0,0 0 0 0 0,0 0 0 0 0,-1 0 1 0 0,1 0-1 0 0,0 0 0 0 0,0 0 0 0 0,0-1 0 0 0,0 1 0 0 0,-1 0 1 0 0,1 0-1 0 0,0 0 0 0 0,0 0 0 0 0,0-1 0 0 0,0 1 0 0 0,0 0 1 0 0,0 0-1 0 0,-1 0 0 0 0,1-1 0 0 0,0 1 0 0 0,0 0 0 0 0,0-1 174 0 0,-1 0-1396 0 0,-3-4-2936 0 0</inkml:trace>
  <inkml:trace contextRef="#ctx0" brushRef="#br0" timeOffset="3101.147">3087 166 5969 0 0,'-4'12'2765'0'0,"0"1"0"0"0,1 0 0 0 0,-2 12-2765 0 0,3-14 408 0 0,2 0 0 0 0,-1 0 0 0 0,1 0-1 0 0,1 1 1 0 0,0-1 0 0 0,0 0-1 0 0,2 6-407 0 0,12 61 346 0 0,-3 2-1 0 0,-3 14-345 0 0,-6-78-446 0 0,0-3-1694 0 0,-2-13 2054 0 0,-1 0 1 0 0,0 0-1 0 0,0 1 0 0 0,0-1 0 0 0,0 0 0 0 0,0 0 1 0 0,0 0-1 0 0,0 0 0 0 0,0 0 0 0 0,0 0 1 0 0,0 0-1 0 0,0 0 0 0 0,0 0 0 0 0,0 1 1 0 0,0-1-1 0 0,0 0 0 0 0,0 0 0 0 0,0 0 0 0 0,0 0 1 0 0,0 0-1 0 0,0 0 0 0 0,0 0 0 0 0,0 1 1 0 0,0-1-1 0 0,0 0 0 0 0,0 0 0 0 0,0 0 1 0 0,0 0-1 0 0,0 0 0 0 0,0 0 0 0 0,0 0 1 0 0,-1 0-1 0 0,1 0 0 0 0,0 0 0 0 0,0 1 0 0 0,0-1 1 0 0,0 0-1 0 0,0 0 0 0 0,0 0 0 0 0,0 0 1 0 0,0 0-1 0 0,0 0 0 0 0,0 0 0 0 0,-1 0 1 0 0,1 0-1 0 0,0 0 0 0 0,0 0 0 0 0,0 0 1 0 0,0 0-1 0 0,0 0 0 0 0,0 0 0 0 0,0 0 0 0 0,0 0 1 0 0,-1 0-1 0 0,1 0 0 0 0,0 0 0 0 0,0 0 1 0 0,0 0-1 0 0,0 0 0 0 0,0 0 0 0 0,0 0 1 0 0,0 0-1 0 0,0 0 0 0 0,-1 0 86 0 0,-3-7-6123 0 0,2-11 4374 0 0,1 14 918 0 0,0 0 705 0 0,1-1 0 0 0,0 1 0 0 0,-1 0 0 0 0,1-1 0 0 0,1 1 0 0 0,-1 0 0 0 0,1 0 0 0 0,0-2 126 0 0,4-13-15 0 0</inkml:trace>
  <inkml:trace contextRef="#ctx0" brushRef="#br0" timeOffset="3529.84">3116 493 8 0 0,'-5'-17'775'0'0,"1"-1"-1"0"0,1 1 1 0 0,0-12-775 0 0,3 22 523 0 0,0 0 1 0 0,0 0-1 0 0,1 0 1 0 0,0 0-1 0 0,0 0 1 0 0,1 0-1 0 0,0 0 1 0 0,0 0-1 0 0,1 1 1 0 0,3-7-524 0 0,1-2 337 0 0,1 0 1 0 0,1 1-1 0 0,8-12-337 0 0,-14 23 178 0 0,-1 0 1 0 0,0 0-1 0 0,1 0 1 0 0,0 1-1 0 0,0-1 1 0 0,0 1-1 0 0,0-1 1 0 0,0 1-1 0 0,0 0 1 0 0,0 0-1 0 0,1 0 1 0 0,-1 1-1 0 0,1-1 1 0 0,-1 1 0 0 0,1 0-1 0 0,0 0 1 0 0,0 0-1 0 0,-1 0 1 0 0,4 1-179 0 0,-5 0 188 0 0,1 1 1 0 0,0-1 0 0 0,0 1-1 0 0,-1 0 1 0 0,1 0 0 0 0,-1 0-1 0 0,1 0 1 0 0,-1 1 0 0 0,1-1-1 0 0,-1 1 1 0 0,0-1 0 0 0,0 1 0 0 0,0 0-1 0 0,0 0 1 0 0,0 0 0 0 0,0 0-1 0 0,0 0 1 0 0,0 1 0 0 0,-1-1-1 0 0,1 0 1 0 0,0 2-189 0 0,5 8 655 0 0,-1 0-1 0 0,0 1 1 0 0,2 8-655 0 0,-1-3 532 0 0,-2 1 0 0 0,0 0 0 0 0,-1 1 0 0 0,-1-1 0 0 0,0 8-532 0 0,0 31 1168 0 0,-2 8-1168 0 0,-1-63 14 0 0,-2 59 380 0 0,2-60-425 0 0,-1-1 0 0 0,1 1 1 0 0,0-1-1 0 0,-1 1 1 0 0,1-1-1 0 0,-1 1 0 0 0,1-1 1 0 0,-1 0-1 0 0,0 1 0 0 0,1-1 1 0 0,-1 1-1 0 0,0-1 0 0 0,0 0 1 0 0,0 0-1 0 0,0 0 0 0 0,0 1 1 0 0,0-1-1 0 0,-1 0 1 0 0,1 0-1 0 0,0-1 31 0 0,-4 5-882 0 0,1-12-12601 0 0,3 4 13108 0 0,-2-9-6069 0 0</inkml:trace>
  <inkml:trace contextRef="#ctx0" brushRef="#br0" timeOffset="3915.424">3511 116 2192 0 0,'0'0'226'0'0,"-1"-1"0"0"0,0 1 0 0 0,0 0 0 0 0,1-1 0 0 0,-1 1 0 0 0,0-1 0 0 0,0 1 0 0 0,1-1 0 0 0,-1 1 0 0 0,0-1 0 0 0,1 1 0 0 0,-1-1 0 0 0,1 1 0 0 0,-1-1 0 0 0,1 0 0 0 0,-1 1 0 0 0,1-1 0 0 0,-1 0 0 0 0,1 0 0 0 0,0 1 0 0 0,-1-1 0 0 0,1 0 0 0 0,0 0-226 0 0,16-3 111 0 0,10 0-148 0 0,-7 0 845 0 0,0-1 0 0 0,1 2-1 0 0,13 0-807 0 0,-26 2 421 0 0,0 1 0 0 0,1 0 0 0 0,-1 0 0 0 0,1 1 0 0 0,-1 0 0 0 0,0 0 0 0 0,1 1 0 0 0,-1 0 0 0 0,0 0 0 0 0,0 1 0 0 0,4 1-421 0 0,-6 0 147 0 0,-1-1 1 0 0,1 0-1 0 0,-1 1 1 0 0,1 0 0 0 0,-1 0-1 0 0,0 0 1 0 0,-1 0-1 0 0,1 1 1 0 0,-1 0-1 0 0,0-1 1 0 0,0 1-1 0 0,0 0 1 0 0,0 1-1 0 0,-1-1 1 0 0,0 0 0 0 0,0 1-1 0 0,0 4-147 0 0,1 3 40 0 0,-1 1 1 0 0,0-1-1 0 0,-1 0 0 0 0,-1 1 0 0 0,0-1 1 0 0,-2 13-41 0 0,-4 2-3625 0 0,6-27 3262 0 0,0 0 0 0 0,-1 0 0 0 0,1-1 1 0 0,-1 1-1 0 0,1 0 0 0 0,0 0 0 0 0,-1-1 1 0 0,0 1-1 0 0,1 0 0 0 0,-1-1 1 0 0,1 1-1 0 0,-1-1 0 0 0,0 1 0 0 0,0-1 1 0 0,1 1-1 0 0,-1-1 0 0 0,0 1 0 0 0,0-1 1 0 0,1 0-1 0 0,-1 1 0 0 0,0-1 0 0 0,0 0 1 0 0,0 0-1 0 0,0 1 0 0 0,1-1 1 0 0,-1 0-1 0 0,-1 0 363 0 0,-7 0-3841 0 0</inkml:trace>
  <inkml:trace contextRef="#ctx0" brushRef="#br0" timeOffset="3916.424">3561 253 3297 0 0,'2'2'954'0'0,"0"1"1"0"0,0-1 0 0 0,0 1 0 0 0,-1 0-1 0 0,1 0 1 0 0,-1 0 0 0 0,0-1-1 0 0,1 4-954 0 0,10 47 48 0 0,-9-40 547 0 0,7 61 618 0 0,-8-55-680 0 0,0-1 0 0 0,1 1 1 0 0,1-1-1 0 0,1 0 1 0 0,1 0-534 0 0,-1 2 338 0 0,-2-11-232 0 0,-1 0 1 0 0,1 0-1 0 0,0-1 0 0 0,1 2-106 0 0,-3-9 28 0 0,0 1-1 0 0,-1-1 1 0 0,1 0-1 0 0,0 1 1 0 0,0-1-1 0 0,0 0 0 0 0,0 0 1 0 0,0 1-1 0 0,0-1 1 0 0,0 0-1 0 0,0 0 1 0 0,1 0-1 0 0,-1 0 0 0 0,0-1 1 0 0,1 1-1 0 0,-1 0 1 0 0,0 0-1 0 0,1-1 1 0 0,-1 1-1 0 0,1-1 1 0 0,-1 1-1 0 0,1-1 0 0 0,-1 0 1 0 0,1 0-1 0 0,0 1-27 0 0,0-2 40 0 0,0 1 0 0 0,0 0 0 0 0,0-1 0 0 0,0 1 0 0 0,1-1 0 0 0,-1 0 0 0 0,0 1 0 0 0,0-1 0 0 0,0 0 0 0 0,0 0 0 0 0,-1-1 0 0 0,1 1 0 0 0,0 0 1 0 0,1-1-41 0 0,23-25 561 0 0,-7 7-140 0 0,-12 13-210 0 0,0 0 1 0 0,0-1-1 0 0,-1 0 0 0 0,5-7-211 0 0,21-25 480 0 0,-28 36-433 0 0,-3 3-113 0 0,-1 0 0 0 0,1 1 0 0 0,-1-1 0 0 0,1 0 0 0 0,0 1 1 0 0,0-1-1 0 0,-1 0 0 0 0,1 1 0 0 0,0-1 0 0 0,0 1 0 0 0,0-1 0 0 0,-1 1 0 0 0,1-1 0 0 0,0 1 0 0 0,0 0 0 0 0,0-1 0 0 0,0 1 0 0 0,0 0 0 0 0,0 0 66 0 0,13 8-4486 0 0,-10-5-470 0 0,-6-8 1113 0 0,-4-6 598 0 0,6 3 1215 0 0</inkml:trace>
  <inkml:trace contextRef="#ctx0" brushRef="#br0" timeOffset="4280.993">4032 25 10666 0 0,'11'29'6185'0'0,"-7"-19"-5830"0"0,0 1 0 0 0,-1-1 0 0 0,0 1 0 0 0,-1 0-1 0 0,1 8-354 0 0,38 373 3056 0 0,-27-259-4237 0 0,-8-114-2908 0 0,-4-16-1008 0 0,-3-12-526 0 0,6 6 100 0 0</inkml:trace>
  <inkml:trace contextRef="#ctx0" brushRef="#br0" timeOffset="4281.993">4066 343 4713 0 0,'20'4'10304'0'0,"-18"-3"-9996"0"0,0 0 1 0 0,0-1-1 0 0,0 1 1 0 0,0-1-1 0 0,0 0 0 0 0,0 0 1 0 0,0 1-1 0 0,0-1 0 0 0,0 0 1 0 0,0-1-1 0 0,0 1-308 0 0,25 3 1979 0 0,-18-5-1547 0 0,1 0 0 0 0,-1-1 0 0 0,0 0 0 0 0,5-4-432 0 0,-1 2 177 0 0,-12 5-245 0 0,49-20-168 0 0,-32 13-6068 0 0,-14 6-96 0 0,3 13-1765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3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47 275 3761 0 0,'18'-1'2079'0'0,"62"-3"2195"0"0,-71 4-4115 0 0,1 0 0 0 0,-1 2 1 0 0,0-1-1 0 0,0 1 0 0 0,0 0 1 0 0,0 1-1 0 0,5 2-159 0 0,10 3-69 0 0,1-1-1 0 0,0-2 1 0 0,0 0-1 0 0,1-1 0 0 0,-1-1 1 0 0,1-2-1 0 0,0-1 1 0 0,18-2 69 0 0,-39 2-165 0 0,0 0 1 0 0,0-1-1 0 0,-1 0 0 0 0,1 0 0 0 0,0 0 1 0 0,-1 0-1 0 0,1-1 0 0 0,-1 0 1 0 0,0 0-1 0 0,1 0 0 0 0,-1 0 1 0 0,0-1-1 0 0,0 1 0 0 0,2-4 165 0 0,-5 5-389 0 0,-1 0-1 0 0,0-1 1 0 0,0 1-1 0 0,0-1 1 0 0,0 1-1 0 0,0 0 1 0 0,-1-1-1 0 0,1 1 1 0 0,0 0 0 0 0,-1-1-1 0 0,1 1 1 0 0,-1 0-1 0 0,1 0 1 0 0,-1-1-1 0 0,1 1 1 0 0,-1 0-1 0 0,0 0 1 0 0,-1-1 389 0 0,2 1-183 0 0,-3-3-983 0 0</inkml:trace>
  <inkml:trace contextRef="#ctx0" brushRef="#br0" timeOffset="399.876">1 596 3729 0 0,'42'0'6408'0'0,"57"3"-3408"0"0,-50-4-1455 0 0,0-3-1 0 0,0-1 0 0 0,47-12-1544 0 0,-90 16 32 0 0,28-5 20 0 0,0-2-1 0 0,-1-1 1 0 0,0-1-1 0 0,13-8-51 0 0,-43 17-615 0 0,1-1 0 0 0,0 0 1 0 0,-1 0-1 0 0,1 0 0 0 0,-1 0 0 0 0,0-1 1 0 0,2-1 614 0 0,-4 3-455 0 0,0 0 0 0 0,0 0 0 0 0,0 0 0 0 0,-1 0 0 0 0,1-1 0 0 0,0 1 0 0 0,-1 0 0 0 0,1 0 0 0 0,0-1 1 0 0,-1 1-1 0 0,0 0 0 0 0,1-1 0 0 0,-1 1 0 0 0,0-1 0 0 0,0 1 0 0 0,0 0 0 0 0,0-1 0 0 0,0 1 0 0 0,0-1 1 0 0,0 1-1 0 0,0 0 0 0 0,0-1 455 0 0,-4-14-3689 0 0</inkml:trace>
  <inkml:trace contextRef="#ctx0" brushRef="#br0" timeOffset="400.876">471 122 8 0 0,'13'5'92'0'0,"8"1"26"0"0,-1 2 0 0 0,17 8-118 0 0,-30-12 152 0 0,1 1-1 0 0,-1 0 0 0 0,0 0 1 0 0,0 0-1 0 0,0 1 0 0 0,-1 0 1 0 0,0 1-1 0 0,4 4-151 0 0,2 4 1132 0 0,0 0 1 0 0,-1 0-1 0 0,-1 1 1 0 0,0 1-1 0 0,-1-1 0 0 0,-1 2 1 0 0,-1-1-1 0 0,1 5-1132 0 0,-3-2 810 0 0,-1 1-1 0 0,-1-1 0 0 0,-1 0 1 0 0,0 1-1 0 0,-2-1 0 0 0,0 1 1 0 0,-2 0-1 0 0,-2 13-809 0 0,1-13 29 0 0,-1 0 1 0 0,0 0-1 0 0,-2-1 0 0 0,0 0 1 0 0,-2 0-1 0 0,0 0 0 0 0,-1-1 1 0 0,-2 2-30 0 0,-5 16-2386 0 0,4-9-7012 0 0,8-18 4002 0 0</inkml:trace>
  <inkml:trace contextRef="#ctx0" brushRef="#br0" timeOffset="2362.309">1098 210 912 0 0,'2'-4'562'0'0,"-1"0"-1"0"0,1 0 1 0 0,0 0 0 0 0,0 0-1 0 0,1 0 1 0 0,-1 1 0 0 0,1-1-1 0 0,0 1 1 0 0,0 0-1 0 0,0-1 1 0 0,0 1 0 0 0,1 1-1 0 0,-1-1 1 0 0,1 0 0 0 0,0 1-562 0 0,-1 1 114 0 0,0-1 1 0 0,0 1 0 0 0,-1 1 0 0 0,1-1-1 0 0,0 0 1 0 0,0 1 0 0 0,0-1 0 0 0,1 1-1 0 0,-1 0 1 0 0,0 0 0 0 0,0 0 0 0 0,0 0-1 0 0,0 1 1 0 0,0-1 0 0 0,0 1 0 0 0,0 0-1 0 0,0 0 1 0 0,0 0 0 0 0,-1 0 0 0 0,1 0-1 0 0,0 1 1 0 0,1 0-115 0 0,3 2 161 0 0,0 1 1 0 0,-1 0-1 0 0,1 0 0 0 0,-1 0 0 0 0,0 1 0 0 0,0 0 0 0 0,-1 0 0 0 0,0 1 1 0 0,0 0-1 0 0,0 0 0 0 0,-1 0 0 0 0,0 0 0 0 0,0 0 0 0 0,2 8-161 0 0,-2-3 124 0 0,-1-1 0 0 0,0 0 1 0 0,0 1-1 0 0,-1-1 0 0 0,-1 1 0 0 0,0-1 0 0 0,0 1 0 0 0,-1 0 0 0 0,0 0 0 0 0,-2 4-124 0 0,0 3 99 0 0,-2 0-1 0 0,0 0 1 0 0,-1 0 0 0 0,0-1-1 0 0,-5 9-98 0 0,-4 11 34 0 0,12-30-183 0 0,0-1-1 0 0,-1 1 1 0 0,0-1 0 0 0,-1 0-1 0 0,1 1 1 0 0,-1-1-1 0 0,-1-1 1 0 0,1 1-1 0 0,-6 5 150 0 0,12-16-226 0 0,0-1 0 0 0,-1 1 0 0 0,1-1 0 0 0,-1 0 0 0 0,0 1 0 0 0,0-3 226 0 0,5-21-147 0 0,2 7 33 0 0,0 1-1 0 0,1 0 1 0 0,6-7 114 0 0,-10 19-42 0 0,-1 1 0 0 0,2 0 1 0 0,-1 0-1 0 0,1 0 0 0 0,0 0 0 0 0,0 1 0 0 0,0 0 1 0 0,1 1-1 0 0,0-1 0 0 0,0 1 42 0 0,-2 2-26 0 0,1 0 0 0 0,-1 0 0 0 0,0 1-1 0 0,1-1 1 0 0,0 1 0 0 0,-1 0 0 0 0,1 1 0 0 0,0-1 26 0 0,-3 2 26 0 0,-1 0-1 0 0,1 0 1 0 0,-1 0 0 0 0,1 0 0 0 0,-1 0-1 0 0,1 1 1 0 0,-1-1 0 0 0,0 1 0 0 0,1-1 0 0 0,-1 1-1 0 0,1 0 1 0 0,-1 0 0 0 0,0 0 0 0 0,0 0-1 0 0,0 0 1 0 0,0 1 0 0 0,0-1 0 0 0,0 1-1 0 0,0-1 1 0 0,0 1 0 0 0,1 1-26 0 0,2 1 285 0 0,-1 1 1 0 0,1 1-1 0 0,-1-1 1 0 0,0 1-1 0 0,0 0 1 0 0,-1-1-1 0 0,1 2 1 0 0,-1-1-1 0 0,-1 0 0 0 0,1 1 1 0 0,-1-1-1 0 0,1 7-285 0 0,-2-4 247 0 0,0 0 0 0 0,0 0-1 0 0,-1 0 1 0 0,0 0 0 0 0,-1 0-1 0 0,0 0 1 0 0,-1 0 0 0 0,0 0-1 0 0,-1 5-246 0 0,-5 20 517 0 0,7-24-475 0 0,-1-1 0 0 0,-1 1 0 0 0,1 0 0 0 0,-1-1 0 0 0,-1 0 0 0 0,0 0 0 0 0,-3 4-42 0 0,-2 4 450 0 0,0-2-7550 0 0,7-16 2076 0 0,1-9-32 0 0,3-3 2730 0 0</inkml:trace>
  <inkml:trace contextRef="#ctx0" brushRef="#br0" timeOffset="2702.087">1709 126 5489 0 0,'2'1'627'0'0,"-1"0"0"0"0,1 1 1 0 0,-1-1-1 0 0,1 1 0 0 0,-1 0 0 0 0,0-1 0 0 0,1 1 0 0 0,-1 0 0 0 0,0 0 0 0 0,0 0 0 0 0,0 0 1 0 0,0 2-628 0 0,11 30 1593 0 0,-9-26-984 0 0,5 15 18 0 0,-1 2 1 0 0,-1-1-1 0 0,0 1 1 0 0,-2 0 0 0 0,-1 0-1 0 0,-2 1 1 0 0,0-1 0 0 0,-1 9-628 0 0,-5 7 438 0 0,1 27-438 0 0,4-64-143 0 0,0-1 0 0 0,1 0 0 0 0,-1 1 0 0 0,1-1-1 0 0,0 0 1 0 0,0 0 0 0 0,0 0 0 0 0,0 0 0 0 0,1 2 143 0 0,9 13-5525 0 0,-9-17-506 0 0,-3-5 2922 0 0,1 3 2088 0 0,2-2-2673 0 0</inkml:trace>
  <inkml:trace contextRef="#ctx0" brushRef="#br0" timeOffset="3100.5">2092 147 6169 0 0,'16'33'6327'0'0,"-1"-1"-3381"0"0,-7-10-2265 0 0,0 1 1 0 0,-1 0-1 0 0,2 10-681 0 0,-2-1 306 0 0,-2-14-259 0 0,-1 1 0 0 0,-1-1 0 0 0,-1 0 0 0 0,0 6-47 0 0,-3-22-67 0 0,1 0 0 0 0,0 0 0 0 0,0 0 0 0 0,0 0 0 0 0,0 0 0 0 0,1 0 0 0 0,-1 0 0 0 0,1 0 0 0 0,-1 0 0 0 0,1 0 0 0 0,-1 0 0 0 0,1 0-1 0 0,0 0 1 0 0,0-1 0 0 0,0 1 0 0 0,0 0 0 0 0,0-1 0 0 0,1 1 0 0 0,-1-1 0 0 0,0 1 0 0 0,1-1 0 0 0,-1 1 0 0 0,1-1 0 0 0,-1 0 0 0 0,1 0 0 0 0,1 1 67 0 0,0-1-47 0 0,0 0-1 0 0,0-1 1 0 0,0 1 0 0 0,0-1 0 0 0,0 0-1 0 0,0 0 1 0 0,0 0 0 0 0,0 0-1 0 0,0 0 1 0 0,0-1 0 0 0,0 1-1 0 0,0-1 1 0 0,0 0 0 0 0,0 0-1 0 0,0 0 1 0 0,-1 0 0 0 0,3-1 47 0 0,19-11 494 0 0,-1-1 1 0 0,-1-1 0 0 0,0-1-1 0 0,-1-1 1 0 0,6-6-495 0 0,-2 2 103 0 0,-18 14-448 0 0,14-10 871 0 0,-12 16-2546 0 0,-2 8-3552 0 0,-7-7 5441 0 0,0 1 0 0 0,0-1 0 0 0,0 0 0 0 0,0 0-1 0 0,0 0 1 0 0,1 0 0 0 0,-1 0 0 0 0,0 0 0 0 0,0 0-1 0 0,0 1 1 0 0,0-1 0 0 0,0 0 0 0 0,0 0 0 0 0,0 0 0 0 0,0 0-1 0 0,0 0 1 0 0,0 0 0 0 0,0 1 0 0 0,0-1 0 0 0,0 0-1 0 0,0 0 1 0 0,0 0 0 0 0,0 0 0 0 0,0 0 0 0 0,0 1 0 0 0,0-1-1 0 0,0 0 1 0 0,0 0 0 0 0,0 0 0 0 0,0 0 0 0 0,0 0-1 0 0,0 0 1 0 0,0 1 0 0 0,0-1 0 0 0,-1 0 0 0 0,1 0 0 0 0,0 0-1 0 0,0 0 1 0 0,0 0 0 0 0,0 0 0 0 0,0 0 0 0 0,0 0-1 0 0,0 1 1 0 0,0-1 0 0 0,-1 0 0 0 0,1 0 0 0 0,0 0 0 0 0,0 0-1 0 0,0 0 1 0 0,0 0 0 0 0,0 0 131 0 0,-2 1-989 0 0,1 1-1922 0 0</inkml:trace>
  <inkml:trace contextRef="#ctx0" brushRef="#br0" timeOffset="3101.5">2473 76 4369 0 0,'16'9'4840'0'0,"29"19"763"0"0,-42-26-5492 0 0,0 0 1 0 0,-1 0-1 0 0,1 1 0 0 0,-1-1 1 0 0,0 1-1 0 0,0 0 1 0 0,0 0-1 0 0,0 0 0 0 0,0 0 1 0 0,-1 0-1 0 0,1 0 1 0 0,-1 0-1 0 0,0 0 0 0 0,0 1-111 0 0,13 40 702 0 0,-10-33-491 0 0,0 0 1 0 0,-1 1-1 0 0,0 0 0 0 0,0 0 0 0 0,-2-1 0 0 0,1 13-211 0 0,-1 14 370 0 0,0-20-295 0 0,0 0 1 0 0,-2 0 0 0 0,0-1-1 0 0,-1 1 1 0 0,-4 13-76 0 0,3-21-84 0 0,2-6-204 0 0,0 0 0 0 0,-1 0-1 0 0,2 0 1 0 0,-1 0 0 0 0,0 0 0 0 0,1 0 0 0 0,0 0 0 0 0,0 1-1 0 0,0-1 1 0 0,0 0 0 0 0,1 3 288 0 0,1-2-1064 0 0,0 7-2273 0 0,-6-4-2151 0 0,-2-5-289 0 0</inkml:trace>
  <inkml:trace contextRef="#ctx0" brushRef="#br0" timeOffset="3456.115">2544 375 8778 0 0,'10'-3'4233'0'0,"-4"-3"-2849"0"0,6-1-928 0 0,1 1-232 0 0,3-3-280 0 0,2 3-416 0 0,-2-1-416 0 0,9 7-760 0 0,-10-3-921 0 0,7-3-744 0 0,-3 0 345 0 0,-7-7 1031 0 0,-5-2 777 0 0,5 8 1104 0 0</inkml:trace>
  <inkml:trace contextRef="#ctx0" brushRef="#br0" timeOffset="3875.316">2887 1 3257 0 0,'0'0'480'0'0,"-1"0"1"0"0,0 0-1 0 0,0 0 0 0 0,0 0 1 0 0,1 0-1 0 0,-1 1 1 0 0,0-1-1 0 0,0 0 1 0 0,1 1-1 0 0,-1-1 1 0 0,0 0-1 0 0,1 1 0 0 0,-1-1 1 0 0,0 1-1 0 0,1-1 1 0 0,-1 1-1 0 0,1-1 1 0 0,-1 1-1 0 0,1-1 0 0 0,-1 1-480 0 0,-7 17 2947 0 0,2 26-3702 0 0,6-35 1661 0 0,-4 125 116 0 0,3-131-1021 0 0,1 0 1 0 0,0 0-1 0 0,1 0 1 0 0,-1 1-1 0 0,1-1 1 0 0,-1 0-1 0 0,1 0 1 0 0,0 0-1 0 0,0 0 0 0 0,0 0 1 0 0,0 0-1 0 0,2 2-1 0 0,-2-4-5 0 0,-1-1 0 0 0,1 1 0 0 0,0 0 0 0 0,-1 0 0 0 0,1 0 0 0 0,0-1 0 0 0,-1 1 0 0 0,1 0 0 0 0,0-1 0 0 0,0 1 0 0 0,0-1 0 0 0,0 1-1 0 0,0-1 1 0 0,0 1 0 0 0,0-1 0 0 0,-1 0 0 0 0,1 1 0 0 0,0-1 0 0 0,0 0 0 0 0,0 0 0 0 0,1 0 0 0 0,-1 0 0 0 0,0 0 0 0 0,0 0 0 0 0,0 0 0 0 0,0 0 0 0 0,0 0-1 0 0,0 0 1 0 0,0-1 0 0 0,0 1 0 0 0,0 0 0 0 0,0-1 0 0 0,-1 1 0 0 0,1 0 0 0 0,0-1 0 0 0,0 1 0 0 0,0-1 0 0 0,0 0 0 0 0,0 1 0 0 0,0-1 5 0 0,6-5 14 0 0,1 0 0 0 0,-1 0 0 0 0,-1-1 1 0 0,1 0-1 0 0,-1 0 0 0 0,0 0 1 0 0,-1-1-1 0 0,0 0 0 0 0,0 0 1 0 0,-1-1-1 0 0,2-3-14 0 0,-1 1-6 0 0,0-1-1 0 0,-1 0 1 0 0,-1 0 0 0 0,0 0-1 0 0,-1 0 1 0 0,0 0 0 0 0,0-1-1 0 0,-1-6 7 0 0,-1 16-53 0 0,-1 1 1 0 0,1-1-1 0 0,0 1 0 0 0,-1-1 0 0 0,1 1 1 0 0,-1-1-1 0 0,0 1 0 0 0,1-1 0 0 0,-1 1 0 0 0,0 0 1 0 0,-1-1-1 0 0,1 1 0 0 0,0 0 0 0 0,-1 0 0 0 0,1 0 1 0 0,-1 0-1 0 0,0 0 0 0 0,0 0 53 0 0,1 1-172 0 0,0 0 0 0 0,0 0 1 0 0,-1 1-1 0 0,1-1 0 0 0,0 0 1 0 0,-1 1-1 0 0,1-1 0 0 0,-1 1 0 0 0,1-1 1 0 0,-1 1-1 0 0,1-1 0 0 0,-1 1 0 0 0,1 0 1 0 0,-1 0-1 0 0,1 0 0 0 0,-1 0 0 0 0,1 0 1 0 0,-1 0-1 0 0,1 0 0 0 0,-1 1 0 0 0,1-1 1 0 0,-1 1-1 0 0,1-1 0 0 0,-1 1 0 0 0,1-1 1 0 0,-1 1-1 0 0,1 0 0 0 0,0 0 0 0 0,0-1 1 0 0,-2 2 171 0 0,-1 1-331 0 0,-1 0 1 0 0,1 0 0 0 0,0 0-1 0 0,0 1 1 0 0,0-1 0 0 0,1 1-1 0 0,-1 0 1 0 0,1 0 0 0 0,0 0-1 0 0,0 0 1 0 0,1 1 0 0 0,-1-1 0 0 0,1 1-1 0 0,0 0 1 0 0,0-1 0 0 0,0 1-1 0 0,1 0 1 0 0,-1 0 0 0 0,1 3 330 0 0,-2 9 792 0 0,1 1 0 0 0,0 0 0 0 0,2 0 0 0 0,0 0 0 0 0,1-1 0 0 0,0 1 0 0 0,2 0 0 0 0,2 7-792 0 0,-1-3 301 0 0,-4-15-405 0 0,1-1 0 0 0,0 0 0 0 0,1 1 0 0 0,-1-1 0 0 0,1 0-1 0 0,1 1 1 0 0,-1-1 0 0 0,1-1 0 0 0,0 1 0 0 0,0 0 0 0 0,1-1-1 0 0,1 4 105 0 0,-1-4-596 0 0,-6 8-7909 0 0,1-9 7847 0 0,0 2 510 0 0</inkml:trace>
  <inkml:trace contextRef="#ctx0" brushRef="#br0" timeOffset="3876.316">2844 537 8 0 0,'-7'0'429'0'0,"-3"2"3938"0"0,7 1 530 0 0,11 1-1387 0 0,-5-2-2971 0 0,1-1 1 0 0,0 0-1 0 0,0 0 1 0 0,0-1-1 0 0,0 1 0 0 0,0-1 1 0 0,0 0-1 0 0,0 0 1 0 0,0 0-1 0 0,0-1 1 0 0,0 1-1 0 0,0-1 0 0 0,0 0 1 0 0,0 0-1 0 0,-1 0 1 0 0,4-2-540 0 0,8-4 378 0 0,-1 0 0 0 0,0-1 0 0 0,9-8-378 0 0,19-10 592 0 0,144-63-376 0 0,-162 85-4156 0 0,-24 5-1976 0 0,-9 4-924 0 0,0-1 2897 0 0,7 11 806 0 0</inkml:trace>
  <inkml:trace contextRef="#ctx0" brushRef="#br0" timeOffset="4220.703">3046 515 1496 0 0,'-2'3'724'0'0,"0"0"0"0"0,-1-1 0 0 0,1 1-1 0 0,0 0 1 0 0,0 0 0 0 0,1 1 0 0 0,-1-1 0 0 0,1 0-1 0 0,0 0 1 0 0,0 1 0 0 0,0-1 0 0 0,0 1 0 0 0,0-1-1 0 0,0 4-723 0 0,1 5 954 0 0,0 0-1 0 0,0 0 0 0 0,2 10-953 0 0,1 15 697 0 0,-3-25-419 0 0,1-1 0 0 0,0 1 0 0 0,1 0 0 0 0,1 4-278 0 0,-2-11 65 0 0,0 0 0 0 0,1 0 1 0 0,0 0-1 0 0,0 0 1 0 0,0 0-1 0 0,1-1 0 0 0,-1 1 1 0 0,1-1-1 0 0,0 1 1 0 0,0-1-1 0 0,1 0-65 0 0,-3-3 34 0 0,0 0 0 0 0,1 0 0 0 0,-1 0 0 0 0,0 0 1 0 0,1 0-1 0 0,-1 0 0 0 0,1 0 0 0 0,-1-1 0 0 0,1 1 0 0 0,-1 0 0 0 0,1-1 0 0 0,0 1 0 0 0,-1-1 1 0 0,1 0-1 0 0,0 0 0 0 0,-1 0 0 0 0,1 0 0 0 0,-1 0 0 0 0,1 0 0 0 0,0 0 0 0 0,-1 0 0 0 0,1 0 1 0 0,0-1-1 0 0,-1 1 0 0 0,1-1 0 0 0,-1 1 0 0 0,1-1 0 0 0,0 0-34 0 0,6-3 192 0 0,-1 0-1 0 0,1-1 0 0 0,-1 0 1 0 0,0 0-1 0 0,1-1-191 0 0,6-6 118 0 0,32-20 86 0 0,-41 29-349 0 0,0-1 0 0 0,0 0 1 0 0,0-1-1 0 0,-1 1 0 0 0,1-1 1 0 0,-1 0-1 0 0,0-1 145 0 0,0 1-642 0 0,1 0 0 0 0,-1 0 0 0 0,0 1-1 0 0,1-1 1 0 0,0 1 0 0 0,0 0 0 0 0,3-2 642 0 0,-5 5-682 0 0,0-1 1 0 0,-1 1-1 0 0,1-1 1 0 0,-1 0-1 0 0,0 0 0 0 0,0 0 1 0 0,0 0-1 0 0,0-1 1 0 0,0 1-1 0 0,0 0 1 0 0,0-1-1 0 0,-1 0 0 0 0,1 1 1 0 0,-1-1-1 0 0,0 0 1 0 0,0 0-1 0 0,0 0 682 0 0,0 2-189 0 0,7-10-1770 0 0</inkml:trace>
  <inkml:trace contextRef="#ctx0" brushRef="#br0" timeOffset="4604.41">3311 288 4409 0 0,'33'-27'10343'0'0,"-13"12"-8633"0"0,-17 13-1596 0 0,1-1-1 0 0,0 1 1 0 0,0 0-1 0 0,0 0 1 0 0,0 1 0 0 0,0-1-1 0 0,0 1 1 0 0,1 0-1 0 0,-1 0 1 0 0,2 0-114 0 0,26-8 292 0 0,31-25 551 0 0,-32 16-1590 0 0,0 3-3569 0 0,-31 14 4112 0 0,0 1 1 0 0,1 0 0 0 0,-1 0-1 0 0,0 0 1 0 0,0-1 0 0 0,0 1 0 0 0,1 0-1 0 0,-1 0 1 0 0,0-1 0 0 0,0 1-1 0 0,0 0 1 0 0,0 0 0 0 0,0-1-1 0 0,0 1 1 0 0,1 0 0 0 0,-1-1 0 0 0,0 1-1 0 0,0 0 1 0 0,0 0 0 0 0,0-1-1 0 0,0 1 1 0 0,0 0 0 0 0,0-1 0 0 0,0 1-1 0 0,0 0 1 0 0,0-1 0 0 0,0 1-1 0 0,-1 0 1 0 0,1 0 0 0 0,0-1-1 0 0,0 1 1 0 0,0 0 0 0 0,0 0 0 0 0,0-1-1 0 0,0 1 1 0 0,-1 0 0 0 0,1 0-1 0 0,0-1 1 0 0,0 1 0 0 0,0 0-1 0 0,-1 0 1 0 0,1-1 0 0 0,0 1 0 0 0,0 0-1 0 0,-1 0 1 0 0,1 0 0 0 0,0 0-1 0 0,0 0 1 0 0,-1-1 0 0 0,1 1 0 0 0,0 0-1 0 0,-1 0 1 0 0,1 0 0 0 0,0 0-1 0 0,0 0 1 0 0,-1 0 0 0 0,1 0 203 0 0,-9-1-2074 0 0</inkml:trace>
  <inkml:trace contextRef="#ctx0" brushRef="#br0" timeOffset="4605.41">3464 241 2793 0 0,'1'2'685'0'0,"0"-1"0"0"0,0 1 0 0 0,0 0 0 0 0,0 0 0 0 0,0 0 0 0 0,-1 0 0 0 0,1 0 0 0 0,0 0 0 0 0,-1 0 0 0 0,0 0 0 0 0,1 0 0 0 0,-1 2-685 0 0,1 37 263 0 0,1 1 696 0 0,2-11-110 0 0,3 32 557 0 0,-6-58-1272 0 0,0-1 0 0 0,0 0-1 0 0,0 0 1 0 0,1 0 0 0 0,-1 1-1 0 0,1-1 1 0 0,0-1 0 0 0,0 1-1 0 0,1 0 1 0 0,-1 0 0 0 0,3 1-134 0 0,-5-4 28 0 0,1-1 0 0 0,-1 1-1 0 0,1-1 1 0 0,0 0 0 0 0,-1 1 0 0 0,1-1 0 0 0,0 0 0 0 0,-1 0 0 0 0,1 0 0 0 0,0 1-1 0 0,-1-1 1 0 0,1 0 0 0 0,0 0 0 0 0,-1 0 0 0 0,1 0 0 0 0,0 0 0 0 0,-1 0 0 0 0,1 0 0 0 0,0 0-1 0 0,-1-1 1 0 0,1 1 0 0 0,0 0 0 0 0,-1 0 0 0 0,1-1 0 0 0,0 1 0 0 0,-1 0 0 0 0,1-1-1 0 0,-1 1 1 0 0,1 0 0 0 0,-1-1 0 0 0,1 1 0 0 0,-1-1 0 0 0,1 1 0 0 0,-1-1 0 0 0,1 1-28 0 0,21-24 1026 0 0,-13 14-620 0 0,-7 8-368 0 0,0 0-1 0 0,0 0 1 0 0,0 0 0 0 0,0-1-1 0 0,-1 1 1 0 0,1 0-1 0 0,-1-1 1 0 0,1 1 0 0 0,-1-1-1 0 0,0 0 1 0 0,0 1-1 0 0,0-1 1 0 0,-1 0 0 0 0,1 0-1 0 0,0 0 1 0 0,-1 0-38 0 0,2-1 5 0 0,-1 0 1 0 0,1 0 0 0 0,1 0 0 0 0,-1 0-1 0 0,0 1 1 0 0,1-1 0 0 0,0 1 0 0 0,0-1-1 0 0,0 1 1 0 0,0 0 0 0 0,0 0-1 0 0,1 1 1 0 0,1-2-6 0 0,17-17-4 0 0,27-27-2971 0 0,-18 19-3769 0 0,-23 20 4116 0 0,11-9-1811 0 0,4 11 2192 0 0</inkml:trace>
  <inkml:trace contextRef="#ctx0" brushRef="#br0" timeOffset="4980.859">3813 35 7082 0 0,'24'11'6657'0'0,"4"1"-3307"0"0,-27-11-3281 0 0,0 0 0 0 0,0 0 0 0 0,0 0 0 0 0,0 0 0 0 0,0 0 0 0 0,0 0 0 0 0,0 0 0 0 0,0 0 0 0 0,0 0 0 0 0,-1 1 0 0 0,1-1 0 0 0,-1 0 0 0 0,1 0 0 0 0,-1 1 0 0 0,1-1 0 0 0,-1 0 0 0 0,1 1 0 0 0,-1-1 0 0 0,0 1 0 0 0,0-1-69 0 0,4 59 1058 0 0,1 1 606 0 0,4 21-1664 0 0,-2 3 597 0 0,-2-14-446 0 0,-4-68-171 0 0,1 11-197 0 0,-1 1 0 0 0,0-1 0 0 0,0 1 0 0 0,-1 0 0 0 0,-2 1 217 0 0,2-7 203 0 0,-3 6-8909 0 0,2-15 8442 0 0,1 1 1 0 0,-1-1 0 0 0,1 0-1 0 0,-1 0 1 0 0,1 0 0 0 0,0 0 0 0 0,-1 0-1 0 0,1 0 1 0 0,-1 0 0 0 0,1 0-1 0 0,-1 0 1 0 0,1 0 0 0 0,-1 0-1 0 0,1 0 1 0 0,-1 0 0 0 0,1-1 0 0 0,0 1-1 0 0,-1 0 1 0 0,1 0 0 0 0,-1 0-1 0 0,1-1 1 0 0,0 1 0 0 0,-1 0 0 0 0,1 0-1 0 0,-1-1 1 0 0,1 1 0 0 0,0 0-1 0 0,0-1 1 0 0,-1 1 0 0 0,1-1 0 0 0,0 1-1 0 0,-1 0 1 0 0,1-1 0 0 0,0 1-1 0 0,0-1 264 0 0,-5-8-3107 0 0</inkml:trace>
  <inkml:trace contextRef="#ctx0" brushRef="#br0" timeOffset="4981.859">3838 381 5489 0 0,'21'-3'7418'0'0,"-1"4"-3764"0"0,-14-1-3265 0 0,-1 0 0 0 0,1 0 0 0 0,0 0 0 0 0,-1-1 0 0 0,1 0 0 0 0,3-1-389 0 0,100-38-614 0 0,-99 39-3134 0 0,-3 0-3812 0 0,4 6 1067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4241 0 0,'0'-1'171'0'0,"0"1"1"0"0,0 0-1 0 0,0 0 0 0 0,-1 0 0 0 0,1 0 1 0 0,0-1-1 0 0,0 1 0 0 0,0 0 1 0 0,0 0-1 0 0,0 0 0 0 0,0 0 1 0 0,0-1-1 0 0,0 1 0 0 0,0 0 1 0 0,0 0-1 0 0,0 0 0 0 0,-1-1 0 0 0,1 1 1 0 0,0 0-1 0 0,1 0 0 0 0,-1-1 1 0 0,0 1-1 0 0,0 0 0 0 0,0 0 1 0 0,0 0-1 0 0,0-1 0 0 0,0 1 1 0 0,0 0-1 0 0,0 0 0 0 0,0 0 0 0 0,0 0 1 0 0,0-1-1 0 0,0 1 0 0 0,1 0 1 0 0,-1 0-1 0 0,0 0 0 0 0,0 0 1 0 0,0-1-1 0 0,0 1 0 0 0,0 0 1 0 0,1 0-1 0 0,-1 0 0 0 0,0 0 0 0 0,0 0 1 0 0,0 0-1 0 0,1 0 0 0 0,-1 0 1 0 0,0-1-1 0 0,0 1 0 0 0,0 0 1 0 0,1 0-1 0 0,-1 0 0 0 0,0 0 0 0 0,0 0 1 0 0,0 0-1 0 0,1 0 0 0 0,-1 0 1 0 0,0 0-1 0 0,0 0-171 0 0,1 1 89 0 0,-1-1-1 0 0,1 0 1 0 0,-1 0-1 0 0,1 0 1 0 0,-1 1-1 0 0,1-1 1 0 0,-1 0-1 0 0,1 1 1 0 0,-1-1-1 0 0,1 0 1 0 0,-1 1-1 0 0,1-1 1 0 0,-1 0 0 0 0,0 1-1 0 0,1-1 1 0 0,-1 1-1 0 0,0-1 1 0 0,1 1-1 0 0,-1-1 1 0 0,0 1-1 0 0,0-1 1 0 0,0 1-1 0 0,1-1 1 0 0,-1 1-1 0 0,0-1 1 0 0,0 1 0 0 0,0-1-1 0 0,0 1 1 0 0,0 0-89 0 0,14 170 1676 0 0,-1 18-976 0 0,-13-183-711 0 0,1 0-1 0 0,0 0 1 0 0,0-1-1 0 0,0 1 1 0 0,1-1 0 0 0,-1 1-1 0 0,3 2 12 0 0,-1-1-470 0 0,-3-6 338 0 0,0-1 0 0 0,0 1-1 0 0,0-1 1 0 0,1 1 0 0 0,-1-1 0 0 0,0 1-1 0 0,0-1 1 0 0,0 1 0 0 0,1-1-1 0 0,-1 1 1 0 0,0-1 0 0 0,1 1 0 0 0,-1-1-1 0 0,0 0 1 0 0,1 1 0 0 0,-1-1-1 0 0,0 0 1 0 0,1 1 0 0 0,-1-1 0 0 0,1 0-1 0 0,-1 1 1 0 0,1-1 0 0 0,-1 0 0 0 0,1 0-1 0 0,-1 1 1 0 0,1-1 0 0 0,-1 0-1 0 0,1 0 1 0 0,-1 0 0 0 0,1 0 0 0 0,-1 0-1 0 0,1 0 1 0 0,-1 0 0 0 0,1 0-1 0 0,-1 0 1 0 0,1 0 0 0 0,-1 0 0 0 0,1 0-1 0 0,-1 0 1 0 0,1 0 0 0 0,0-1 132 0 0,-1 1-205 0 0,0 0 0 0 0,1 0 0 0 0,-1 0 0 0 0,0 0 1 0 0,1-1-1 0 0,-1 1 0 0 0,0 0 0 0 0,0 0 0 0 0,1 0 0 0 0,-1-1 0 0 0,0 1 1 0 0,0 0-1 0 0,0 0 0 0 0,1 0 0 0 0,-1-1 0 0 0,0 1 0 0 0,0 0 0 0 0,0-1 1 0 0,0 1-1 0 0,1 0 0 0 0,-1 0 0 0 0,0-1 0 0 0,0 1 0 0 0,0 0 0 0 0,0-1 0 0 0,0 1 1 0 0,0 0-1 0 0,0-1 0 0 0,0 1 0 0 0,0 0 0 0 0,0-1 0 0 0,0 1 0 0 0,0 0 1 0 0,0-1-1 0 0,0 1 0 0 0,0 0 0 0 0,0-1 205 0 0,-1-4-1901 0 0,6-7-1929 0 0</inkml:trace>
  <inkml:trace contextRef="#ctx0" brushRef="#br0" timeOffset="346.265">164 5 1032 0 0,'1'0'251'0'0,"0"-1"0"0"0,1 1 0 0 0,-1-1 0 0 0,0 1 0 0 0,0-1 0 0 0,1 1 0 0 0,-1 0 0 0 0,0-1 0 0 0,0 1 0 0 0,1 0 0 0 0,-1 0 0 0 0,0 0 0 0 0,0 0 0 0 0,1 0 0 0 0,-1 0 0 0 0,0 1 0 0 0,1-1 0 0 0,-1 0 0 0 0,0 1 0 0 0,0-1 0 0 0,1 0 0 0 0,-1 1-251 0 0,2 0-1 0 0,0 0-1 0 0,0 1 1 0 0,1-1-1 0 0,-2 1 0 0 0,1 0 1 0 0,0-1-1 0 0,0 1 0 0 0,1 1 2 0 0,6 9 231 0 0,0 0-1 0 0,-1 1 0 0 0,0 0 0 0 0,-1 0 1 0 0,0 1-1 0 0,-1-1 0 0 0,-1 2 0 0 0,0-1 1 0 0,-1 1-1 0 0,2 12-230 0 0,5 26 3744 0 0,-2 1-1 0 0,0 23-3743 0 0,-9-60 490 0 0,0-1-1 0 0,0 1 0 0 0,-2 0 0 0 0,0-1 0 0 0,-1 1 0 0 0,-1-1 0 0 0,-1 6-489 0 0,3-17 57 0 0,-1 1 0 0 0,0 0 0 0 0,1-1 0 0 0,-2 0 0 0 0,1 1 0 0 0,0-1 0 0 0,-1 0 0 0 0,0 0 0 0 0,-1 0 0 0 0,1-1 0 0 0,-1 1 0 0 0,0-1 0 0 0,0 1 0 0 0,0-1 0 0 0,0-1 0 0 0,-1 1 0 0 0,1-1 0 0 0,-1 1 0 0 0,0-1 0 0 0,0-1-1 0 0,0 1 1 0 0,-1-1-57 0 0,4-1-220 0 0,0 0-1 0 0,0 0 0 0 0,0 0 1 0 0,0 0-1 0 0,0 0 0 0 0,1 0 0 0 0,-1 0 1 0 0,0 1-1 0 0,1-1 0 0 0,-1 1 1 0 0,1-1-1 0 0,0 1 0 0 0,-1-1 0 0 0,1 1 1 0 0,0 0-1 0 0,0 0 0 0 0,0 0 1 0 0,0-1-1 0 0,0 2 221 0 0,-2 2-1362 0 0,3-5 1064 0 0,0 1 0 0 0,-1-1 0 0 0,1 1-1 0 0,-1-1 1 0 0,1 1 0 0 0,0-1 0 0 0,-1 1 0 0 0,1-1 0 0 0,-1 1 0 0 0,1-1 0 0 0,-1 0 0 0 0,1 1 0 0 0,-1-1 0 0 0,0 0 0 0 0,1 0 0 0 0,-1 1 0 0 0,1-1 0 0 0,-1 0 0 0 0,0 0 0 0 0,1 0 0 0 0,-1 0 0 0 0,0 1 0 0 0,1-1 0 0 0,-1 0 0 0 0,1 0 0 0 0,-1 0 0 0 0,0-1 298 0 0,-5 2-2450 0 0,-6 4-2482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4225 0 0,'19'-2'6916'0'0,"-1"-3"-3772"0"0,-13 4-2926 0 0,0-1 0 0 0,1 1 1 0 0,-1 0-1 0 0,1 1 0 0 0,-1-1 0 0 0,1 1 1 0 0,1 0-219 0 0,1 0 53 0 0,-1 1 1 0 0,0 0-1 0 0,1 1 1 0 0,-1 0-1 0 0,0 0 0 0 0,7 3-53 0 0,-10-4 18 0 0,-1 1-1 0 0,1 1 1 0 0,0-1-1 0 0,-1 1 0 0 0,0-1 1 0 0,1 1-1 0 0,-1 0 1 0 0,0 0-1 0 0,-1 0 0 0 0,1 1 1 0 0,0-1-1 0 0,-1 1 0 0 0,1 0-17 0 0,0 2 58 0 0,-1 0-1 0 0,0 0 0 0 0,0 0 0 0 0,0 0 1 0 0,0 0-1 0 0,-1 0 0 0 0,0 0 0 0 0,-1 0 1 0 0,1 1-1 0 0,-1-1 0 0 0,0 0 0 0 0,-1 0 1 0 0,0 1-1 0 0,0-1-57 0 0,-3 20 252 0 0,-2 0 0 0 0,-6 18-252 0 0,6-23 5 0 0,0-4-170 0 0,0 0 0 0 0,-1 0-1 0 0,-1-1 1 0 0,0 0-1 0 0,-1 0 1 0 0,-1-1 165 0 0,-20 27-2782 0 0,-16 17 2782 0 0,45-58-46 0 0,0 1-20 0 0,-1 0 0 0 0,1 0 0 0 0,-1 0 0 0 0,0 0 0 0 0,1 0 0 0 0,-1 0 0 0 0,0-1 0 0 0,0 1 0 0 0,0-1 0 0 0,0 1-1 0 0,-1-1 1 0 0,1 0 0 0 0,0 0 0 0 0,-1 0 0 0 0,1 0 0 0 0,0 0 0 0 0,-1 0 0 0 0,0-1 66 0 0,5-2 233 0 0,-1-1-1 0 0,0 1 1 0 0,1-1-1 0 0,0 1 0 0 0,-1 0 1 0 0,1 0-1 0 0,0 0 0 0 0,0 0 1 0 0,0 0-1 0 0,1 0 1 0 0,-1 0-1 0 0,0 0-232 0 0,5-3 170 0 0,-1-1-51 0 0,0 1 0 0 0,0-1 0 0 0,1 2 0 0 0,0-1-1 0 0,0 1 1 0 0,0 0 0 0 0,0 0 0 0 0,1 1 0 0 0,1-1-119 0 0,6 0 55 0 0,-5 0-20 0 0,0 1 1 0 0,1 1 0 0 0,-1-1-1 0 0,1 1 1 0 0,-1 1-1 0 0,1 0 1 0 0,-1 1-1 0 0,1 0 1 0 0,9 1-36 0 0,13 0-1079 0 0,-14-4-1481 0 0,-7-4-4391 0 0,-12 6 6762 0 0,0 1 1 0 0,1-1-1 0 0,-1 0 1 0 0,0 1 0 0 0,0-1-1 0 0,0 1 1 0 0,0-1-1 0 0,0 0 1 0 0,0 1 0 0 0,0-1-1 0 0,0 0 1 0 0,0 1-1 0 0,-1-1 1 0 0,1 1 0 0 0,0-1-1 0 0,0 0 1 0 0,0 1-1 0 0,-1-1 1 0 0,1 1-1 0 0,0-1 1 0 0,-1 1 0 0 0,1-1-1 0 0,0 1 1 0 0,-1-1-1 0 0,1 1 1 0 0,-1-1 188 0 0,-2-3-757 0 0,4-7-54 0 0</inkml:trace>
  <inkml:trace contextRef="#ctx0" brushRef="#br0" timeOffset="369.382">366 133 88 0 0,'5'-1'24'0'0,"0"0"1"0"0,1 0-1 0 0,-1 0 0 0 0,0 1 0 0 0,1-1 1 0 0,-1 1-1 0 0,1 0 0 0 0,-1 1 0 0 0,1 0 1 0 0,4 1-25 0 0,4-1 37 0 0,-5 0 113 0 0,-1 0-1 0 0,1 1 1 0 0,-1 0 0 0 0,0 0-1 0 0,0 1 1 0 0,0 0-1 0 0,0 0 1 0 0,0 1 0 0 0,3 2-150 0 0,-5-3 529 0 0,-1 1 0 0 0,0 1 1 0 0,0-1-1 0 0,0 1 1 0 0,0-1-1 0 0,-1 1 0 0 0,0 1 1 0 0,0-1-1 0 0,0 1 0 0 0,-1-1 1 0 0,0 1-1 0 0,2 3-529 0 0,1 7 1602 0 0,0 0 1 0 0,0 1-1 0 0,-1-1 1 0 0,-1 3-1603 0 0,2 17 1941 0 0,-1-1 0 0 0,-1 25-1941 0 0,-4-44 225 0 0,-1 0 0 0 0,-1 0 0 0 0,-1 0 0 0 0,0-1 0 0 0,-1 1 0 0 0,-1-1 0 0 0,0 1 0 0 0,-1-1 0 0 0,0-1 0 0 0,-2 1 0 0 0,1-1 0 0 0,-7 8-225 0 0,10-19 28 0 0,1 1 0 0 0,0-1 0 0 0,-1 0 0 0 0,0 0 0 0 0,0 0 0 0 0,0-1 0 0 0,0 1 0 0 0,0-1 0 0 0,-1 0 1 0 0,1 0-1 0 0,-3 1-28 0 0,1-1-14 0 0,0 0 0 0 0,1 1 1 0 0,-1 0-1 0 0,1 0 0 0 0,-2 2 14 0 0,-5 1-517 0 0,11-6-80 0 0,0 0-1 0 0,0 0 0 0 0,0 0 1 0 0,1 0-1 0 0,-1-1 1 0 0,0 1-1 0 0,0 0 1 0 0,1-1-1 0 0,-1 1 1 0 0,0 0-1 0 0,1-1 1 0 0,-1 1-1 0 0,0-1 1 0 0,1 1-1 0 0,-1-1 1 0 0,1 1-1 0 0,-1-1 1 0 0,1 1-1 0 0,-1-1 1 0 0,1 1-1 0 0,-1-1 1 0 0,1 0-1 0 0,-1 1 1 0 0,1-1-1 0 0,0 0 1 0 0,-1 0-1 0 0,1 0 598 0 0,-1-6-4641 0 0</inkml:trace>
  <inkml:trace contextRef="#ctx0" brushRef="#br0" timeOffset="1580.042">1192 186 672 0 0,'-3'-1'538'0'0,"1"0"0"0"0,-1 0 1 0 0,0 0-1 0 0,1 0 0 0 0,-1 1 0 0 0,0-1 0 0 0,1 1 1 0 0,-1 0-1 0 0,0-1 0 0 0,0 1 0 0 0,0 0 0 0 0,1 1 0 0 0,-1-1 1 0 0,0 0-1 0 0,0 1 0 0 0,1 0 0 0 0,-1-1 0 0 0,0 1 0 0 0,-1 1-538 0 0,1 0 148 0 0,1 0 0 0 0,-1-1-1 0 0,1 1 1 0 0,0 0 0 0 0,-1 1-1 0 0,1-1 1 0 0,0 0 0 0 0,1 1-1 0 0,-1-1 1 0 0,0 1 0 0 0,1-1-1 0 0,-1 1-147 0 0,-8 19 369 0 0,0 1-1 0 0,2 0 1 0 0,0 0-1 0 0,2 1 1 0 0,0 0-1 0 0,2 0 1 0 0,0 3-369 0 0,1-1 409 0 0,2 1 1 0 0,0-1 0 0 0,2 1 0 0 0,1-1 0 0 0,1 0-1 0 0,1 1 1 0 0,3 4-410 0 0,-6-27-5 0 0,0 0-1 0 0,0 0 0 0 0,1 0 1 0 0,0 0-1 0 0,-1 0 1 0 0,1 0-1 0 0,1 0 0 0 0,-1-1 1 0 0,0 1-1 0 0,1-1 0 0 0,0 1 1 0 0,0-1-1 0 0,0 0 1 0 0,0 0-1 0 0,0-1 0 0 0,1 1 1 0 0,-1-1-1 0 0,1 1 1 0 0,3 1 5 0 0,-1-2-349 0 0,-1 0 0 0 0,1 0 0 0 0,-1-1 0 0 0,1 0 0 0 0,0 0 0 0 0,0 0 0 0 0,-1-1 0 0 0,1 0 0 0 0,0 0 0 0 0,0 0 0 0 0,0-1 0 0 0,-1 0 0 0 0,1 0 0 0 0,3-1 349 0 0,2-1-1748 0 0,-1-1 0 0 0,-1 0-1 0 0,1 0 1 0 0,1-1 1748 0 0,2-2-1732 0 0,26-9-2628 0 0</inkml:trace>
  <inkml:trace contextRef="#ctx0" brushRef="#br0" timeOffset="1937.783">1600 252 2457 0 0,'0'1'4115'0'0,"0"16"2604"0"0,-2 46-5328 0 0,-2-21-345 0 0,2 0 1 0 0,2 22-1047 0 0,1-17 505 0 0,-1-43-453 0 0,0-1 1 0 0,0 1 0 0 0,0-1 0 0 0,1 1-1 0 0,-1 0 1 0 0,1-1 0 0 0,0 0-1 0 0,0 1 1 0 0,0-1 0 0 0,1 0-1 0 0,-1 1 1 0 0,2 0-53 0 0,-2-3 7 0 0,-1 0 1 0 0,1 0-1 0 0,0 0 0 0 0,0-1 0 0 0,0 1 1 0 0,0 0-1 0 0,0-1 0 0 0,0 1 0 0 0,0-1 1 0 0,0 1-1 0 0,0-1 0 0 0,1 1 0 0 0,-1-1 0 0 0,0 0 1 0 0,0 1-1 0 0,0-1 0 0 0,1 0 0 0 0,-1 0 1 0 0,0 0-1 0 0,0 0 0 0 0,0 0 0 0 0,1 0 1 0 0,-1 0-1 0 0,0-1 0 0 0,0 1 0 0 0,0 0 1 0 0,0-1-1 0 0,0 1 0 0 0,1-1 0 0 0,-1 1 1 0 0,0-1-1 0 0,0 1 0 0 0,0-1 0 0 0,0 0 0 0 0,0 1 1 0 0,0-1-1 0 0,0 0-7 0 0,5-4-82 0 0,-1 1 0 0 0,0-1 0 0 0,0 1 0 0 0,0-2 0 0 0,0 1 0 0 0,-1 0 0 0 0,1-1 0 0 0,-1 0 0 0 0,-1 0 0 0 0,1 0 0 0 0,-1 0 0 0 0,1-5 82 0 0,6-14-597 0 0,-2 0 0 0 0,4-19 597 0 0,-9 35-48 0 0,0-6 34 0 0,0 1 1 0 0,0-1-1 0 0,-2 0 0 0 0,0 0 0 0 0,0 0 1 0 0,-2-13 13 0 0,0 22 43 0 0,0 1 0 0 0,0-1 1 0 0,0 1-1 0 0,-1-1 1 0 0,1 1-1 0 0,-1 0 1 0 0,-1 0-1 0 0,1 0 1 0 0,-2-2-44 0 0,2 4 75 0 0,1 1 1 0 0,-1-1-1 0 0,0 1 0 0 0,-1-1 1 0 0,1 1-1 0 0,0 0 1 0 0,-1 0-1 0 0,1 0 0 0 0,-1 0 1 0 0,0 1-1 0 0,1-1 0 0 0,-1 1 1 0 0,0 0-1 0 0,0-1 1 0 0,0 1-1 0 0,-3 0-75 0 0,1 0-45 0 0,0 1-1 0 0,0-1 0 0 0,0 1 1 0 0,0 1-1 0 0,0-1 1 0 0,0 1-1 0 0,-1 0 1 0 0,1 0-1 0 0,1 0 1 0 0,-1 1-1 0 0,0 0 1 0 0,0-1-1 0 0,0 2 0 0 0,1-1 1 0 0,-1 1-1 0 0,1-1 1 0 0,0 1-1 0 0,0 0 1 0 0,0 1-1 0 0,-2 1 46 0 0,5-4-192 0 0,1 0 0 0 0,-1 0 0 0 0,0 0 0 0 0,1 0 0 0 0,-1 0 0 0 0,1 0 0 0 0,-1 0 0 0 0,1 0 0 0 0,-1 0 0 0 0,1 0 0 0 0,0 0 0 0 0,0 1 0 0 0,-1-1 0 0 0,1 0 0 0 0,0 0 192 0 0,-1 5-3908 0 0,-3-3-4288 0 0,8-1 6630 0 0</inkml:trace>
  <inkml:trace contextRef="#ctx0" brushRef="#br0" timeOffset="2322.113">2015 133 6177 0 0,'-5'5'1219'0'0,"1"1"0"0"0,-1-1-1 0 0,1 0 1 0 0,1 1-1 0 0,-1 0-1218 0 0,-14 33 2388 0 0,9-10-2454 0 0,-5 25 66 0 0,5-16 614 0 0,-2 14 382 0 0,-4 36-996 0 0,15-87 8 0 0,0 0 0 0 0,0-1 0 0 0,0 1-1 0 0,0 0 1 0 0,0 0 0 0 0,0-1 0 0 0,0 1 0 0 0,0 0-1 0 0,0-1 1 0 0,0 1 0 0 0,0 0 0 0 0,0-1-1 0 0,0 1 1 0 0,1 0 0 0 0,-1-1 0 0 0,0 1 0 0 0,0 0-1 0 0,1-1 1 0 0,-1 1 0 0 0,0-1 0 0 0,1 1 0 0 0,-1 0-1 0 0,1-1 1 0 0,-1 1 0 0 0,1-1 0 0 0,-1 1 0 0 0,1-1-1 0 0,-1 0 1 0 0,1 1 0 0 0,-1-1 0 0 0,1 1 0 0 0,0-1-1 0 0,-1 0 1 0 0,1 0 0 0 0,0 1 0 0 0,-1-1 0 0 0,1 0-1 0 0,0 0 1 0 0,-1 0 0 0 0,2 0-8 0 0,3 1 20 0 0,-1-1 0 0 0,1 0-1 0 0,0-1 1 0 0,0 1 0 0 0,5-2-20 0 0,10 0-108 0 0,-7 1-132 0 0,1 1 1 0 0,0 1-1 0 0,0 0 0 0 0,-1 1 1 0 0,1 0-1 0 0,-1 1 0 0 0,0 0 1 0 0,1 2-1 0 0,-1-1 0 0 0,4 4 240 0 0,-16-8 18 0 0,0 0 0 0 0,0 1 0 0 0,0-1 0 0 0,0 1 0 0 0,0-1 0 0 0,-1 1 0 0 0,1 0 0 0 0,0-1 0 0 0,0 1 0 0 0,0 0 0 0 0,-1 0 0 0 0,1-1 0 0 0,0 1 0 0 0,-1 0 0 0 0,1 0 0 0 0,0 0 0 0 0,-1 0 0 0 0,1 0 0 0 0,-1 0 0 0 0,0 0 0 0 0,1 0 0 0 0,-1 0 0 0 0,0 0 0 0 0,0 0 0 0 0,1 0 0 0 0,-1 0 0 0 0,0 0 0 0 0,0 0 0 0 0,0 0 0 0 0,0 0 0 0 0,-1 1 0 0 0,1-1 0 0 0,0 0-1 0 0,0 0 1 0 0,-1 0 0 0 0,1 0 0 0 0,0 0 0 0 0,-1 1-18 0 0,-2 3 414 0 0,-1 0 0 0 0,1-1 0 0 0,-1 1 0 0 0,0-1 0 0 0,0 0 0 0 0,-4 4-414 0 0,-8 8 700 0 0,13-12-556 0 0,0-1 0 0 0,0 0 0 0 0,-1 0 1 0 0,1 0-1 0 0,0-1 0 0 0,-1 1 0 0 0,0-1 1 0 0,1 0-1 0 0,-1 0 0 0 0,-1 1-144 0 0,-45 16 1060 0 0,17-7-530 0 0,20-7-426 0 0,-1 1 0 0 0,0-2 0 0 0,0 0 0 0 0,-1 0 0 0 0,0-1 0 0 0,1-1 0 0 0,-1-1 0 0 0,0 0 0 0 0,0-1-104 0 0,14 0-39 0 0,1 0 1 0 0,0 0-1 0 0,0 0 0 0 0,0 0 0 0 0,0 0 0 0 0,0 0 0 0 0,0 0 0 0 0,-1 0 1 0 0,1 0-1 0 0,0 0 0 0 0,0 0 0 0 0,0 0 0 0 0,0 0 0 0 0,0 0 0 0 0,0 0 1 0 0,-1 0-1 0 0,1 0 0 0 0,0 0 0 0 0,0 0 0 0 0,0 0 0 0 0,0 0 0 0 0,0-1 0 0 0,0 1 1 0 0,0 0-1 0 0,0 0 0 0 0,-1 0 0 0 0,1 0 0 0 0,0 0 0 0 0,0 0 0 0 0,0 0 1 0 0,0-1-1 0 0,0 1 0 0 0,0 0 0 0 0,0 0 0 0 0,0 0 0 0 0,0 0 0 0 0,0 0 0 0 0,0 0 1 0 0,0-1-1 0 0,0 1 0 0 0,0 0 0 0 0,0 0 0 0 0,0 0 0 0 0,0 0 0 0 0,0 0 1 0 0,0 0-1 0 0,0-1 0 0 0,0 1 0 0 0,0 0 0 0 0,0 0 0 0 0,0 0 0 0 0,0 0 0 0 0,0 0 1 0 0,1 0-1 0 0,-1 0 0 0 0,0-1 0 0 0,0 1 0 0 0,0 0 0 0 0,0 0 0 0 0,0 0 1 0 0,0 0-1 0 0,0 0 0 0 0,0 0 0 0 0,0 0 0 0 0,1 0 0 0 0,-1 0 0 0 0,0 0 0 0 0,0 0 1 0 0,0 0 38 0 0,11-12-6107 0 0,-3 5-573 0 0,0 0 517 0 0</inkml:trace>
  <inkml:trace contextRef="#ctx0" brushRef="#br0" timeOffset="3116.907">2648 3 1496 0 0,'-1'-1'219'0'0,"0"1"-1"0"0,-1-1 0 0 0,1 1 0 0 0,0 0 1 0 0,0 0-1 0 0,0 0 0 0 0,0 0 0 0 0,0 0 1 0 0,0 0-1 0 0,0 0 0 0 0,0 0 0 0 0,0 0 1 0 0,0 0-1 0 0,0 0 0 0 0,0 1 0 0 0,0-1 1 0 0,-1 0-1 0 0,1 1 0 0 0,1-1 0 0 0,-1 1 1 0 0,0-1-1 0 0,0 1 0 0 0,0 0 0 0 0,0-1 1 0 0,0 2-219 0 0,-1 0 375 0 0,0 0-1 0 0,1 1 1 0 0,0-1 0 0 0,0 1 0 0 0,0 0 0 0 0,0-1 0 0 0,0 1 0 0 0,0 2-375 0 0,-6 15 252 0 0,1-4 185 0 0,0-1 1 0 0,1 2-1 0 0,1-1 1 0 0,0 0-1 0 0,1 1 1 0 0,0 11-438 0 0,0 30 2420 0 0,2 17-2420 0 0,2-43 412 0 0,0 15 165 0 0,3 1 1 0 0,2-1-1 0 0,2 0 1 0 0,12 41-578 0 0,-14-69 168 0 0,1-1 0 0 0,6 11-168 0 0,-7-14 66 0 0,-2-7-36 0 0,0-1 0 0 0,0 0 0 0 0,0 0 0 0 0,1 0 0 0 0,0-1 0 0 0,0 0 0 0 0,1 1 0 0 0,-1-2 0 0 0,1 1 0 0 0,1-1 0 0 0,-1 0 0 0 0,5 2-30 0 0,-8-5 7 0 0,-1-1-1 0 0,1 1 1 0 0,0-1-1 0 0,-1 0 0 0 0,1 0 1 0 0,0 0-1 0 0,0-1 1 0 0,0 1-1 0 0,0-1 1 0 0,0 0-1 0 0,0 1 0 0 0,0-1 1 0 0,0 0-1 0 0,0-1 1 0 0,0 1-1 0 0,0 0 1 0 0,0-1-7 0 0,2-1 22 0 0,0 1 1 0 0,-1-1 0 0 0,1 0-1 0 0,-1-1 1 0 0,0 1 0 0 0,0-1 0 0 0,0 1-1 0 0,0-1 1 0 0,0-1 0 0 0,0 1-23 0 0,8-10 65 0 0,-1 1 0 0 0,0-2 1 0 0,-1 1-1 0 0,-1-1 0 0 0,5-10-65 0 0,4-10-57 0 0,-3-1-1 0 0,0 0 1 0 0,-2-1 0 0 0,2-16 57 0 0,-8 22-23 0 0,-1-1 1 0 0,-2 1 0 0 0,-1-1 0 0 0,-2 0-1 0 0,0 0 1 0 0,-2 1 0 0 0,-4-19 22 0 0,3 34 72 0 0,-1 1 0 0 0,-1 0 1 0 0,0 0-1 0 0,-1 0 0 0 0,-1 1 0 0 0,0 0 1 0 0,0 0-1 0 0,-1 0 0 0 0,-1 1 0 0 0,0 0 1 0 0,-10-10-73 0 0,16 20 21 0 0,0 0 0 0 0,-1 1 1 0 0,1-1-1 0 0,-1 1 1 0 0,0 0-1 0 0,1-1 0 0 0,-1 1 1 0 0,0 1-1 0 0,0-1 0 0 0,1 0 1 0 0,-1 1-1 0 0,0-1 1 0 0,0 1-1 0 0,0 0 0 0 0,0 0 1 0 0,0 0-1 0 0,0 0 1 0 0,0 0-1 0 0,0 1 0 0 0,1-1 1 0 0,-3 2-22 0 0,-10 1 47 0 0,0 0 0 0 0,0 1 0 0 0,-11 5-47 0 0,17-5 5 0 0,0 1 0 0 0,-1-1-1 0 0,2 2 1 0 0,-1-1 0 0 0,1 1-1 0 0,0 1 1 0 0,0-1-1 0 0,0 1 1 0 0,1 1 0 0 0,0 0-1 0 0,1-1 1 0 0,-1 2 0 0 0,2-1-1 0 0,-1 1 1 0 0,1 0-1 0 0,1 0 1 0 0,-1 1 0 0 0,1-1-1 0 0,1 1 1 0 0,0 0 0 0 0,0 0-1 0 0,1 0 1 0 0,1 0-1 0 0,-1 0 1 0 0,2 0 0 0 0,-1 1-1 0 0,1-1 1 0 0,1 0 0 0 0,0 0-1 0 0,1 1 1 0 0,-1-1-1 0 0,2 0 1 0 0,0 0 0 0 0,0 1-5 0 0,3 6-22 0 0,-4-9 13 0 0,0-1-1 0 0,1 0 1 0 0,-1 0 0 0 0,1 0-1 0 0,1-1 1 0 0,-1 1 0 0 0,1-1 0 0 0,0 1-1 0 0,1-1 1 0 0,-1 0 0 0 0,1-1-1 0 0,4 4 10 0 0,-2-4 9 0 0,-6-3-14 0 0,1-1 1 0 0,0 1-1 0 0,0-1 0 0 0,0 0 1 0 0,0 1-1 0 0,-1-1 1 0 0,2 0-1 0 0,-1 0 1 0 0,0 0-1 0 0,0 0 1 0 0,0-1-1 0 0,0 1 1 0 0,0-1-1 0 0,1 1 1 0 0,-1-1-1 0 0,0 0 1 0 0,1 0-1 0 0,-1 0 0 0 0,0 0 1 0 0,0 0-1 0 0,1 0 1 0 0,-1-1-1 0 0,1 1 5 0 0,4-1 4 0 0,1 0-1 0 0,-1-1 1 0 0,0 0-1 0 0,0 0 1 0 0,0 0-1 0 0,0-1 1 0 0,0 0-1 0 0,-1 0 1 0 0,1-1-1 0 0,-1 0 1 0 0,1-1-4 0 0,-1 1-42 0 0,38-34-179 0 0,-40 35 233 0 0,-1-1 0 0 0,0 1 0 0 0,0 0 1 0 0,0-1-1 0 0,0 0 0 0 0,-1 0 0 0 0,0 0 0 0 0,0 0 0 0 0,0 0 1 0 0,1-3-13 0 0,3-7 15 0 0,-1 0 16 0 0,-5 6 1 0 0,-1-10 585 0 0,1 17-709 0 0,0 0 0 0 0,-1 1-1 0 0,1-1 1 0 0,0 1 0 0 0,-1-1-1 0 0,1 1 1 0 0,-1-1-1 0 0,1 1 1 0 0,0-1 0 0 0,-1 1-1 0 0,0-1 1 0 0,1 1 0 0 0,-1 0-1 0 0,1-1 1 0 0,-1 1-1 0 0,1 0 1 0 0,-1 0 0 0 0,0-1-1 0 0,1 1 1 0 0,-1 0 0 0 0,0 0-1 0 0,1 0 1 0 0,-1 0-1 0 0,1 0 1 0 0,-1 0 0 0 0,0 0-1 0 0,1 0 1 0 0,-1 0 0 0 0,0 0 92 0 0,-5-3-9574 0 0,3 0 1733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4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316 117 2465 0 0,'-4'6'11000'0'0,"-5"4"-8317"0"0,-9 19-2370 0 0,-57 166 1969 0 0,22-61-1732 0 0,0-4-702 0 0,39-105-617 0 0,0 3-4055 0 0,14-27 4653 0 0,0-1 0 0 0,0 0 0 0 0,0 0 0 0 0,0 0 0 0 0,0 1 0 0 0,0-1 0 0 0,0 0 0 0 0,-1 0 0 0 0,1 0 0 0 0,0 0 0 0 0,0 1 0 0 0,0-1 0 0 0,0 0 0 0 0,0 0 0 0 0,0 0 0 0 0,-1 0 0 0 0,1 0 0 0 0,0 1 0 0 0,0-1 0 0 0,0 0 0 0 0,0 0 0 0 0,-1 0-1 0 0,1 0 1 0 0,0 0 0 0 0,0 0 0 0 0,0 0 0 0 0,-1 0 0 0 0,1 0 0 0 0,0 0 0 0 0,0 0 0 0 0,0 0 0 0 0,-1 0 0 0 0,1 0 0 0 0,0 0 0 0 0,0 0 0 0 0,0 0 0 0 0,-1 0 0 0 0,1 0 0 0 0,0 0 0 0 0,0 0 0 0 0,0 0 0 0 0,-1 0 0 0 0,1 0 0 0 0,0 0 0 0 0,0 0 171 0 0,-8-6-3231 0 0,7 6 3108 0 0,-5-6-2367 0 0</inkml:trace>
  <inkml:trace contextRef="#ctx0" brushRef="#br0" timeOffset="396.737">1 270 7826 0 0,'2'6'1648'0'0,"0"-1"1"0"0,1 1-1 0 0,0-1 1 0 0,0 0 0 0 0,3 4-1649 0 0,37 40 1238 0 0,-2-2-1191 0 0,-18-8 50 0 0,-18-28-80 0 0,1-1 1 0 0,0 0-1 0 0,0-1 1 0 0,7 7-18 0 0,-5-6 16 0 0,-3-5-58 0 0,0 1 0 0 0,0 0 0 0 0,0-1 0 0 0,1 0 1 0 0,-1 0-1 0 0,1-1 0 0 0,1 0 0 0 0,-1 0 0 0 0,0 0 0 0 0,4 1 42 0 0,-6-4-521 0 0,1 1-1 0 0,0-1 0 0 0,-1 1 0 0 0,1-1 1 0 0,0-1-1 0 0,-1 1 0 0 0,1-1 0 0 0,0 1 1 0 0,1-1 521 0 0,-2-1-1246 0 0,0 1 0 0 0,1-1 0 0 0,-1 0 0 0 0,0 0 1 0 0,0-1-1 0 0,3 0 1246 0 0,13-5-4876 0 0</inkml:trace>
  <inkml:trace contextRef="#ctx0" brushRef="#br0" timeOffset="735.567">693 21 4145 0 0,'0'-1'569'0'0,"0"-1"1"0"0,1 1 0 0 0,-1 0-1 0 0,1 0 1 0 0,-1 0-1 0 0,1 0 1 0 0,0 0-1 0 0,-1 0 1 0 0,1 0-1 0 0,0 0 1 0 0,0 0-1 0 0,-1 0 1 0 0,1 0-1 0 0,0 0 1 0 0,0 0 0 0 0,0 0-1 0 0,0 1 1 0 0,0-1-1 0 0,1 0 1 0 0,-1 1-570 0 0,0 0 52 0 0,-1 0 0 0 0,1 0 0 0 0,0 0 0 0 0,-1 0 0 0 0,1 0 0 0 0,-1 0 0 0 0,1 0 0 0 0,0 0 0 0 0,-1 1 0 0 0,1-1 0 0 0,-1 0 0 0 0,1 0 0 0 0,0 1 0 0 0,-1-1 0 0 0,1 0 0 0 0,-1 1 0 0 0,1-1 0 0 0,-1 0 0 0 0,1 1 0 0 0,-1-1 0 0 0,0 1 0 0 0,1-1 0 0 0,-1 1 0 0 0,1-1 0 0 0,-1 1 0 0 0,0-1 0 0 0,1 1 0 0 0,-1 0 0 0 0,0-1 0 0 0,0 1 0 0 0,0-1 0 0 0,1 1 0 0 0,-1 0 0 0 0,0-1 0 0 0,0 1 0 0 0,0-1 0 0 0,0 1-52 0 0,5 25 140 0 0,0 0 0 0 0,-2 0 1 0 0,-1 0-1 0 0,-1 8-140 0 0,3 40 468 0 0,2-6 77 0 0,-2-15-207 0 0,3 0 0 0 0,2 3-338 0 0,5 28-24 0 0,-8-46-1603 0 0,1-1 1 0 0,3 7 1626 0 0,-8-38-658 0 0,5 19-2874 0 0,-7-24 3144 0 0,0 0-1 0 0,0-1 0 0 0,0 1 0 0 0,1 0 0 0 0,-1-1 0 0 0,0 1 0 0 0,0 0 0 0 0,0-1 0 0 0,0 1 0 0 0,0 0 0 0 0,0 0 0 0 0,-1-1 0 0 0,1 1 0 0 0,0 0 0 0 0,0-1 1 0 0,0 1-1 0 0,-1 0 0 0 0,1-1 0 0 0,0 1 0 0 0,-1 0 0 0 0,1-1 0 0 0,-1 1 0 0 0,1-1 0 0 0,0 1 0 0 0,-1-1 0 0 0,0 1 389 0 0,0 0-2123 0 0</inkml:trace>
  <inkml:trace contextRef="#ctx0" brushRef="#br0" timeOffset="1082.288">839 426 40 0 0,'-1'-6'445'0'0,"0"-1"1"0"0,1 1-1 0 0,-1 0 0 0 0,1-1 0 0 0,0 1 1 0 0,1 0-1 0 0,0-2-445 0 0,-1 7 122 0 0,0-1-1 0 0,1 1 1 0 0,-1-1 0 0 0,0 1-1 0 0,1 0 1 0 0,0-1-1 0 0,-1 1 1 0 0,1 0 0 0 0,0-1-1 0 0,-1 1 1 0 0,1 0 0 0 0,0 0-1 0 0,0 0 1 0 0,0 0 0 0 0,0 0-1 0 0,0 0 1 0 0,0 0-1 0 0,1 0 1 0 0,-1 0 0 0 0,0 0-1 0 0,0 1 1 0 0,1-1 0 0 0,-1 0-1 0 0,0 1 1 0 0,1-1-1 0 0,-1 1 1 0 0,0 0 0 0 0,1-1-1 0 0,-1 1 1 0 0,1 0 0 0 0,-1 0-1 0 0,1 0 1 0 0,1 0-122 0 0,9 0 421 0 0,0 1 0 0 0,0 1 0 0 0,1 0 0 0 0,-1 1 0 0 0,0 0 0 0 0,-1 0-1 0 0,1 2 1 0 0,-1-1 0 0 0,1 1 0 0 0,-1 1 0 0 0,-1 0 0 0 0,1 1 0 0 0,-1 0 0 0 0,8 7-421 0 0,-14-10 131 0 0,-1-1 1 0 0,0 1-1 0 0,0 0 0 0 0,-1 0 1 0 0,1 0-1 0 0,-1 0 0 0 0,0 1 0 0 0,0-1 1 0 0,0 1-1 0 0,-1-1 0 0 0,1 1 1 0 0,-1-1-1 0 0,0 1 0 0 0,-1 0 0 0 0,1 0 1 0 0,-1 0-1 0 0,0-1 0 0 0,0 1 1 0 0,0 0-1 0 0,-1 0 0 0 0,0 0 0 0 0,0-1 1 0 0,0 1-1 0 0,0 0 0 0 0,-1-1 1 0 0,1 1-1 0 0,-3 2-131 0 0,-1 3 457 0 0,0 0 1 0 0,-1 0-1 0 0,0-1 1 0 0,0 0-1 0 0,-3 1-457 0 0,6-6 166 0 0,-1 0 0 0 0,0-1 0 0 0,0 1 0 0 0,0-1 0 0 0,-1 0 0 0 0,1 0 0 0 0,-1-1 0 0 0,0 1 0 0 0,1-1 0 0 0,-1 0 0 0 0,-4 1-166 0 0,-3 1 143 0 0,-19 6 480 0 0,-1-2 0 0 0,-30 5-623 0 0,54-11 649 0 0,7-2-905 0 0,1 0 1 0 0,0 1-1 0 0,0-1 0 0 0,0 0 0 0 0,-1 0 0 0 0,1 0 0 0 0,0 0 0 0 0,-1 0 0 0 0,1 0 1 0 0,0 0-1 0 0,0 1 0 0 0,-1-1 0 0 0,1 0 0 0 0,0 0 0 0 0,0 0 0 0 0,-1 0 0 0 0,1 0 0 0 0,0 0 1 0 0,-1 0-1 0 0,1 0 0 0 0,0 0 0 0 0,0-1 0 0 0,-1 1 0 0 0,1 0 0 0 0,0 0 0 0 0,0 0 0 0 0,-1 0 1 0 0,1 0-1 0 0,0 0 0 0 0,0 0 0 0 0,-1-1 0 0 0,1 1 0 0 0,0 0 0 0 0,0 0 0 0 0,0 0 0 0 0,-1-1 1 0 0,1 1-1 0 0,0 0 0 0 0,0 0 0 0 0,0-1 0 0 0,0 1 0 0 0,0 0 0 0 0,-1 0 0 0 0,1-1 1 0 0,0 1-1 0 0,0 0 0 0 0,0 0 0 0 0,0-1 0 0 0,0 1 0 0 0,0 0 0 0 0,0 0 0 0 0,0-1 0 0 0,0 1 1 0 0,0 0-1 0 0,0-1 0 0 0,0 1 0 0 0,0 0 0 0 0,0 0 256 0 0,0-12-7391 0 0</inkml:trace>
  <inkml:trace contextRef="#ctx0" brushRef="#br0" timeOffset="2068.328">1319 177 2441 0 0,'3'3'10906'0'0,"10"9"-7629"0"0,23-8-2555 0 0,-32-3-659 0 0,1 0 0 0 0,-1 0 0 0 0,1-1 1 0 0,0 0-1 0 0,-1 0 0 0 0,1 0 0 0 0,-1 0 0 0 0,1-1 0 0 0,0 1 0 0 0,-1-1 0 0 0,1 0 0 0 0,-1-1 1 0 0,1 1-64 0 0,56-19 455 0 0,-43 14-451 0 0,0 1-1 0 0,0-2 0 0 0,4-3-3 0 0,-18 9-282 0 0,0-1 0 0 0,0 0-1 0 0,0 1 1 0 0,0-1 0 0 0,0 1 0 0 0,0 0 0 0 0,1 1 0 0 0,-1-1 282 0 0,-2 1-816 0 0,0 0 0 0 0,1 0 0 0 0,-1 0 1 0 0,0 0-1 0 0,0 1 0 0 0,0-1 1 0 0,0 1-1 0 0,0-1 0 0 0,0 1 0 0 0,0 0 1 0 0,0 0 815 0 0,0-1-4008 0 0,-4-2 1869 0 0,-4 1 892 0 0</inkml:trace>
  <inkml:trace contextRef="#ctx0" brushRef="#br0" timeOffset="2668.018">1506 174 2361 0 0,'-1'0'519'0'0,"0"0"0"0"0,0 0 0 0 0,-1 1 1 0 0,1-1-1 0 0,0 1 0 0 0,0-1 1 0 0,0 1-1 0 0,0 0 0 0 0,0 0 0 0 0,0-1 1 0 0,0 1-1 0 0,0 0 0 0 0,0 0 1 0 0,0 0-1 0 0,0 0 0 0 0,0 0-519 0 0,0 17 3601 0 0,2-3-3061 0 0,-4 68 2181 0 0,1-27-1224 0 0,4 28-1497 0 0,-2-81 26 0 0,1 1 1 0 0,-1 0-1 0 0,1-1 0 0 0,0 1 0 0 0,0 0 1 0 0,1-1-1 0 0,-1 1 0 0 0,1-1 0 0 0,-1 0 0 0 0,1 1 1 0 0,0-1-1 0 0,2 2-26 0 0,-4-5-18 0 0,1 1-1 0 0,0 0 1 0 0,-1 0 0 0 0,1-1 0 0 0,0 1-1 0 0,0-1 1 0 0,-1 1 0 0 0,1-1 0 0 0,0 1-1 0 0,0-1 1 0 0,0 1 0 0 0,0-1-1 0 0,0 0 1 0 0,0 1 0 0 0,-1-1 0 0 0,1 0-1 0 0,0 0 1 0 0,0 0 0 0 0,0 0 0 0 0,0 0-1 0 0,0 0 1 0 0,0 0 0 0 0,0 0 0 0 0,0 0-1 0 0,0 0 1 0 0,0-1 0 0 0,0 1-1 0 0,0 0 1 0 0,0 0 0 0 0,0-1 0 0 0,0 1-1 0 0,-1-1 1 0 0,1 1 0 0 0,0-1 0 0 0,0 1-1 0 0,0-1 1 0 0,-1 0 0 0 0,1 1-1 0 0,0-1 1 0 0,-1 0 0 0 0,1 0 0 0 0,-1 1-1 0 0,1-1 1 0 0,-1 0 0 0 0,1 0 0 0 0,0 0 18 0 0,23-22-2844 0 0,-19 20 2047 0 0,-1-1 1 0 0,0 1-1 0 0,0-1 0 0 0,0 0 1 0 0,2-3 796 0 0,30-40-4115 0 0,-7 20 5845 0 0,-29 27-1641 0 0,1-1-1 0 0,-1 1 1 0 0,1 0 0 0 0,-1-1-1 0 0,1 1 1 0 0,-1 0-1 0 0,1 0 1 0 0,0 0-1 0 0,-1-1 1 0 0,1 1 0 0 0,-1 0-1 0 0,1 0 1 0 0,-1 0-1 0 0,1 0 1 0 0,0 0-1 0 0,-1 0 1 0 0,1 0 0 0 0,-1 0-1 0 0,1 0 1 0 0,-1 0-1 0 0,1 0 1 0 0,0 1-1 0 0,-1-1 1 0 0,1 0 0 0 0,-1 0-1 0 0,1 0 1 0 0,-1 1-1 0 0,1-1 1 0 0,-1 0-1 0 0,1 1-88 0 0,13 16 1419 0 0,3 24 25 0 0,-10-19-464 0 0,-2 0 0 0 0,2 9-980 0 0,-6-23 163 0 0,0 0 0 0 0,-1 0 0 0 0,0 0 0 0 0,0 0 0 0 0,-1 1 0 0 0,0-1 0 0 0,0 0 0 0 0,-1 2-163 0 0,-2 6 98 0 0,3-10-56 0 0,0 0-1 0 0,0 0 0 0 0,-1-1 1 0 0,0 1-1 0 0,0 0 1 0 0,0-1-1 0 0,-1 1 1 0 0,1-1-1 0 0,-1 0 0 0 0,-1 0 1 0 0,1 0-1 0 0,-1 0 1 0 0,0-1-1 0 0,0 0 1 0 0,-4 4-42 0 0,-4 3-628 0 0,-1-2 1 0 0,0 0 0 0 0,-1 0-1 0 0,1-1 1 0 0,-5 1 627 0 0,16-9-103 0 0,1 1 0 0 0,0-1 1 0 0,-1 0-1 0 0,1 0 0 0 0,-1 1 0 0 0,1-1 0 0 0,-1 0 1 0 0,1 0-1 0 0,-1-1 0 0 0,1 1 0 0 0,-1 0 0 0 0,1 0 1 0 0,0-1-1 0 0,-1 1 0 0 0,1-1 0 0 0,-1 1 0 0 0,1-1 1 0 0,-1 0 102 0 0,-17-4 1151 0 0,18 6 646 0 0,4 1-1417 0 0,6 2-219 0 0,-2-1 88 0 0,1-1 0 0 0,0 0-1 0 0,0 0 1 0 0,0-1 0 0 0,0 0 0 0 0,0 0-1 0 0,0-1 1 0 0,0 0 0 0 0,0-1 0 0 0,0 1-1 0 0,0-2 1 0 0,0 1 0 0 0,0-1 0 0 0,-1 0-1 0 0,6-2-248 0 0,18-8 584 0 0,1 2 0 0 0,0 2 0 0 0,19-3-584 0 0,-21 10 305 0 0,-27 1-312 0 0,-1 1 1 0 0,1-1-1 0 0,0 0 1 0 0,0 0-1 0 0,-1-1 1 0 0,1 1-1 0 0,0 0 1 0 0,-1-1-1 0 0,2 0 7 0 0,-2 2 46 0 0,-2-1-98 0 0,0 0 0 0 0,1 0 0 0 0,-1 0 0 0 0,0 0 0 0 0,0 0 0 0 0,1 1 1 0 0,-1-1-1 0 0,0 0 0 0 0,1 0 0 0 0,-1 0 0 0 0,0 0 0 0 0,0 0 0 0 0,1 0 0 0 0,-1 0 0 0 0,0 0 1 0 0,1 0-1 0 0,-1 0 0 0 0,0 0 0 0 0,0 0 0 0 0,1 0 0 0 0,-1 0 0 0 0,0 0 0 0 0,0-1 0 0 0,1 1 0 0 0,-1 0 1 0 0,0 0-1 0 0,0 0 0 0 0,1 0 0 0 0,-1 0 0 0 0,0-1 0 0 0,0 1 0 0 0,1 0 0 0 0,-1 0 0 0 0,0 0 0 0 0,0-1 1 0 0,0 1-1 0 0,0 0 0 0 0,1 0 0 0 0,-1-1 0 0 0,0 1 0 0 0,0 0 0 0 0,0 0 0 0 0,0-1 0 0 0,0 1 1 0 0,0 0-1 0 0,0 0 0 0 0,0-1 0 0 0,0 1 0 0 0,0 0 0 0 0,0-1 0 0 0,0 1 0 0 0,0 0 0 0 0,0 0 0 0 0,0-1 1 0 0,0 1-1 0 0,0-1 52 0 0,2-3-5113 0 0,0-3-2021 0 0,-3 3-193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5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1 562 8 0 0,'18'4'52'0'0,"-4"0"2059"0"0,0-7 3972 0 0,14-14-1130 0 0,12-13-3037 0 0,5-4-1781 0 0,-18 13 31 0 0,0 0 0 0 0,-1-2-1 0 0,6-8-165 0 0,-26 26 24 0 0,1 0-1 0 0,-1 0 0 0 0,1 1 0 0 0,0 0 0 0 0,0 0 1 0 0,1 0-1 0 0,-1 1 0 0 0,1 0 0 0 0,0 1 1 0 0,-1 0-1 0 0,6-1-23 0 0,-3 1 23 0 0,0 0 1 0 0,0 1-1 0 0,0 0 1 0 0,0 1-1 0 0,0 0 1 0 0,0 0-1 0 0,1 1 1 0 0,-1 1-1 0 0,0 0-23 0 0,21 8 232 0 0,-1 1-1 0 0,0 2 1 0 0,-1 1 0 0 0,-1 1-1 0 0,0 1 1 0 0,8 8-232 0 0,7 3 749 0 0,39 18-749 0 0,-73-41 65 0 0,0-1 0 0 0,0 1 1 0 0,0-1-1 0 0,0-1 0 0 0,1 0 0 0 0,-1 0 0 0 0,1-1 0 0 0,-1 0-65 0 0,-4-1 25 0 0,0 0 0 0 0,0 0-1 0 0,0 0 1 0 0,0-1 0 0 0,0 0 0 0 0,0 0 0 0 0,0 0-1 0 0,-1-1 1 0 0,1 0 0 0 0,0 0 0 0 0,-1 0 0 0 0,1 0-1 0 0,-1-1 1 0 0,0 1 0 0 0,0-1 0 0 0,0 0-25 0 0,7-8 65 0 0,0 1 0 0 0,-1-2-1 0 0,0 1 1 0 0,-1-1 0 0 0,-1-1-65 0 0,2 0 40 0 0,0-1 0 0 0,0 2 0 0 0,1 0 0 0 0,6-5-40 0 0,57-41 8 0 0,-72 56-9 0 0,0 0 1 0 0,1 0-1 0 0,0 0 1 0 0,-1 0-1 0 0,1 0 1 0 0,0 1-1 0 0,0 0 1 0 0,0-1-1 0 0,0 1 1 0 0,0 0-1 0 0,0 0 1 0 0,0 0-1 0 0,0 1 1 0 0,1-1-1 0 0,-1 1 1 0 0,0 0-1 0 0,0 0 1 0 0,1 0-1 0 0,-1 0 0 0 0,0 0 1 0 0,9 2-27 0 0,0 1-1 0 0,-1 0 0 0 0,1 0 1 0 0,8 4 27 0 0,-12-4-2 0 0,6 3 29 0 0,0 1 1 0 0,-1 0-1 0 0,11 8-27 0 0,28 15 70 0 0,14 1 12 0 0,-45-20-73 0 0,0-1 1 0 0,1-1-1 0 0,0 0 0 0 0,1-2 1 0 0,2 0-10 0 0,-19-6 20 0 0,1 0 1 0 0,-1 0 0 0 0,1 0-1 0 0,-1-1 1 0 0,1 0 0 0 0,-1-1-1 0 0,1 1 1 0 0,-1-1-1 0 0,0 0 1 0 0,1-1 0 0 0,-1 1-1 0 0,0-1 1 0 0,0-1 0 0 0,0 1-1 0 0,0-1 1 0 0,0 0 0 0 0,0 0-1 0 0,-1-1 1 0 0,0 0 0 0 0,3-2-21 0 0,27-25 308 0 0,15-20-308 0 0,-15 16 90 0 0,-32 31-89 0 0,0 1 0 0 0,1 0-1 0 0,-1 0 1 0 0,1 1-1 0 0,0-1 1 0 0,0 1-1 0 0,0 0 1 0 0,0 0 0 0 0,0 0-1 0 0,1 0 1 0 0,-1 1-1 0 0,0-1 1 0 0,1 1-1 0 0,-1 1 1 0 0,2-1-1 0 0,0 1-7 0 0,0 0 1 0 0,0 0 0 0 0,0 0-1 0 0,0 1 1 0 0,1 0-1 0 0,-1 1 1 0 0,0-1-1 0 0,-1 1 1 0 0,1 0-1 0 0,0 1 1 0 0,0 0 6 0 0,51 20-80 0 0,-35-15 125 0 0,0 1 0 0 0,-1 1 0 0 0,0 2 0 0 0,16 10-45 0 0,-22-11 30 0 0,1-1 0 0 0,0 0 0 0 0,1-1 0 0 0,0-1 1 0 0,1-1-1 0 0,-1 0 0 0 0,1-1 0 0 0,4 0-30 0 0,-17-6 14 0 0,0 0 1 0 0,0 0-1 0 0,0 0 0 0 0,0 0 0 0 0,-1-1 0 0 0,1 0 1 0 0,0 0-1 0 0,0 0 0 0 0,0 0 0 0 0,-1-1 0 0 0,1 0 1 0 0,-1 0-1 0 0,1 0 0 0 0,-1-1 0 0 0,0 1 1 0 0,0-1-1 0 0,0 0 0 0 0,0 0 0 0 0,0-1 0 0 0,-1 1 1 0 0,2-2-15 0 0,11-12 139 0 0,0-2 0 0 0,-1 0 1 0 0,10-18-140 0 0,-14 22 34 0 0,5-10-32 0 0,-12 18-23 0 0,0-1 0 0 0,0 2 0 0 0,1-1 0 0 0,0 0 1 0 0,0 1-1 0 0,1 0 0 0 0,-1 0 0 0 0,1 1 0 0 0,1-1 1 0 0,-1 1-1 0 0,1 1 0 0 0,3-3 21 0 0,-8 6-8 0 0,0 1-1 0 0,0-1 1 0 0,0 1 0 0 0,0-1-1 0 0,0 1 1 0 0,0 0 0 0 0,0 0-1 0 0,0-1 1 0 0,0 1 0 0 0,0 1-1 0 0,0-1 1 0 0,0 0 0 0 0,0 0 0 0 0,0 1-1 0 0,0-1 1 0 0,0 1 0 0 0,-1 0-1 0 0,1 0 1 0 0,0 0 0 0 0,0-1-1 0 0,0 1 1 0 0,-1 1 0 0 0,1-1-1 0 0,0 0 1 0 0,0 1 8 0 0,5 5 6 0 0,-1 0-1 0 0,1 0 1 0 0,-1 0 0 0 0,-1 0-1 0 0,1 2-5 0 0,6 8-11 0 0,3 0 113 0 0,-1-2 0 0 0,2 1 0 0 0,0-2 0 0 0,1 0 0 0 0,0-1 0 0 0,1-1 0 0 0,17 9-102 0 0,-27-17 18 0 0,0-1 0 0 0,0 0 0 0 0,1 0 0 0 0,-1 0 0 0 0,1-1 0 0 0,-1-1 0 0 0,1 1 0 0 0,0-1 0 0 0,-1-1 0 0 0,1 0 1 0 0,0 0-1 0 0,-1 0 0 0 0,1-1 0 0 0,8-2-18 0 0,-3-1 6 0 0,0 0 0 0 0,-1 0 0 0 0,1-1 1 0 0,-1-1-1 0 0,0 0 0 0 0,0-1 0 0 0,-1-1 0 0 0,10-7-6 0 0,-6 4 3 0 0,23-17 15 0 0,-37 26-21 0 0,0 1 0 0 0,0-1 1 0 0,-1 0-1 0 0,1 1 0 0 0,-1-1 1 0 0,0 0-1 0 0,1 0 0 0 0,-1 0 1 0 0,0 0-1 0 0,0 0 0 0 0,0 0 1 0 0,0 0-1 0 0,0 0 0 0 0,-1 0 0 0 0,1 0 1 0 0,-1 0-1 0 0,1-2 3 0 0,-1 1 0 0 0,1-18 60 0 0,-1 20-59 0 0,0 0 1 0 0,0 0-1 0 0,1 1 0 0 0,-1-1 0 0 0,0 0 0 0 0,0 0 0 0 0,1 1 1 0 0,-1-1-1 0 0,0 0 0 0 0,1 0 0 0 0,-1 1 0 0 0,1-1 0 0 0,-1 0 0 0 0,1 1 1 0 0,-1-1-1 0 0,1 1 0 0 0,-1-1 0 0 0,1 1 0 0 0,0-1 0 0 0,-1 1 0 0 0,1-1 1 0 0,0 1-1 0 0,0-1-1 0 0,2 1-22 0 0,0-1 1 0 0,0 1-1 0 0,0 0 0 0 0,0 0 1 0 0,0 0-1 0 0,1 0 1 0 0,-1 1-1 0 0,0-1 0 0 0,0 1 1 0 0,0 0-1 0 0,0 0 0 0 0,0 0 1 0 0,0 0-1 0 0,0 0 1 0 0,-1 1-1 0 0,1-1 0 0 0,0 1 1 0 0,0 0 21 0 0,7 4 38 0 0,35 16 88 0 0,-35-15-129 0 0,1-1 0 0 0,0-1 1 0 0,1 0-1 0 0,0-1 0 0 0,-1 0 0 0 0,9 1 3 0 0,-6-3 22 0 0,1-1 1 0 0,0-1-1 0 0,-1 0 0 0 0,1-1 0 0 0,-1-1 0 0 0,12-2-22 0 0,8-1 50 0 0,3-4-31 0 0,-30 7-12 0 0,-1 0 1 0 0,0 0 0 0 0,1 1 0 0 0,0 0 0 0 0,-1 0 0 0 0,1 0 0 0 0,0 1-1 0 0,3 0-7 0 0,26 8 2 0 0,-27-5 22 0 0,-1-1-1 0 0,0 0 1 0 0,1-1-1 0 0,-1 0 1 0 0,2 0-24 0 0,-8-1 19 0 0,1-1 0 0 0,-1 1 0 0 0,1 0 0 0 0,-1 0 0 0 0,0-1 0 0 0,1 0 0 0 0,-1 1 0 0 0,1-1 0 0 0,-1 0 0 0 0,0 0 0 0 0,0 0 1 0 0,0 0-1 0 0,1-1 0 0 0,-1 1 0 0 0,0-1 0 0 0,-1 1 0 0 0,1-1 0 0 0,0 0 0 0 0,1-1-19 0 0,27-43 226 0 0,-26 38-758 0 0,1-1 0 0 0,1 1 0 0 0,-1 0 1 0 0,1 1-1 0 0,0-1 0 0 0,5-3 532 0 0,-9 9-484 0 0,0 1-42 0 0,-1 0 0 0 0,0 0 0 0 0,0 0 0 0 0,0 1 0 0 0,0-1 0 0 0,0-1 0 0 0,0 1 0 0 0,-1 0-1 0 0,1 0 1 0 0,0 0 0 0 0,0 0 0 0 0,-1 0 0 0 0,1-1 0 0 0,-1 1 0 0 0,1 0 0 0 0,-1-1 0 0 0,0 1 0 0 0,1 0 0 0 0,-1-1 526 0 0,0-11-8485 0 0</inkml:trace>
  <inkml:trace contextRef="#ctx0" brushRef="#br0" timeOffset="505.609">4474 203 4241 0 0,'4'8'8107'0'0,"-3"11"-5017"0"0,0-5-2273 0 0,7 31 289 0 0,-2-1-1 0 0,-2 14-1105 0 0,-3-45 153 0 0,1 7 112 0 0,0 22 127 0 0,-3-9-717 0 0,1-20-2194 0 0,-2-9-4007 0 0,-3-6 3390 0 0,-2-5-29 0 0,2-1-432 0 0</inkml:trace>
  <inkml:trace contextRef="#ctx0" brushRef="#br0" timeOffset="859.408">4334 26 2993 0 0,'9'3'3840'0'0,"0"-3"-1831"0"0,4 3-1297 0 0,2-3-472 0 0,-2-3-136 0 0,6 3-256 0 0,-1 3-544 0 0,4-3-856 0 0,0 0-1057 0 0,-3-9 161 0 0,3-4 743 0 0,-4 4 977 0 0</inkml:trace>
  <inkml:trace contextRef="#ctx0" brushRef="#br0" timeOffset="860.408">4861 97 648 0 0,'-13'25'2649'0'0,"1"6"-353"0"0,5 10-207 0 0,1-1-369 0 0,15 1-440 0 0,1-7-736 0 0,-7 4-360 0 0,3-4-96 0 0,4-6-240 0 0,-7-3-392 0 0,3-3-712 0 0,-6-4-720 0 0,0-5-505 0 0,-3-10 41 0 0,0-3 815 0 0,15 13 609 0 0</inkml:trace>
  <inkml:trace contextRef="#ctx0" brushRef="#br0" timeOffset="1202.301">4879 269 8 0 0,'46'-27'422'0'0,"-34"21"-272"0"0,1-1 0 0 0,-1-1 0 0 0,0 0 0 0 0,-1 0 0 0 0,5-6-150 0 0,-13 12 26 0 0,-1 0-1 0 0,1-1 0 0 0,0 1 0 0 0,0 0 1 0 0,0 1-1 0 0,0-1 0 0 0,0 0 0 0 0,0 1 1 0 0,0 0-1 0 0,1 0 0 0 0,-1 0 0 0 0,0 0 1 0 0,1 0-1 0 0,0 1-25 0 0,-2-1 205 0 0,1 1 1 0 0,-1 0-1 0 0,0 0 0 0 0,1 0 1 0 0,-1 1-1 0 0,0-1 0 0 0,0 1 1 0 0,1-1-1 0 0,-1 1 0 0 0,0 0-205 0 0,0 0 468 0 0,0 0-1 0 0,0 0 0 0 0,0 0 1 0 0,0 0-1 0 0,0 0 0 0 0,-1 1 1 0 0,1-1-1 0 0,-1 1 0 0 0,1-1 1 0 0,-1 1-1 0 0,1-1 0 0 0,-1 1-467 0 0,6 8 1586 0 0,-1 1 0 0 0,0 0 0 0 0,-1 0 0 0 0,1 2-1586 0 0,0 3 1396 0 0,0 0-1 0 0,2 14-1395 0 0,-3-4 325 0 0,-1 0 0 0 0,-1 0 0 0 0,-2 0 0 0 0,0 3-325 0 0,-6 39-859 0 0,6-67-5518 0 0,2-7 1623 0 0,4-11-965 0 0,-6 15 5066 0 0,2-11-607 0 0</inkml:trace>
  <inkml:trace contextRef="#ctx0" brushRef="#br0" timeOffset="1594.112">5291 128 7986 0 0,'2'6'1044'0'0,"1"-1"0"0"0,-1 0 1 0 0,1-1-1 0 0,0 1 0 0 0,1 0 1 0 0,0 0-1045 0 0,0 0 152 0 0,0 0 0 0 0,0 1-1 0 0,-1-1 1 0 0,0 1 0 0 0,1 1-152 0 0,3 15 471 0 0,-2 0 0 0 0,0 0 0 0 0,-1 1-1 0 0,-1-1 1 0 0,-1 1 0 0 0,-1 0 0 0 0,-2 13-471 0 0,0-24-65 0 0,1 14-308 0 0,0-25 150 0 0,0-1-1 0 0,0 1 0 0 0,0 0 0 0 0,1 0 0 0 0,-1-1 0 0 0,0 1 1 0 0,1 0-1 0 0,-1 0 0 0 0,0-1 0 0 0,1 1 0 0 0,-1 0 0 0 0,1-1 1 0 0,-1 1-1 0 0,1-1 0 0 0,-1 1 0 0 0,1-1 0 0 0,0 1 224 0 0,1 2-12726 0 0,-1-6 11396 0 0</inkml:trace>
  <inkml:trace contextRef="#ctx0" brushRef="#br0" timeOffset="1595.112">5328 234 1952 0 0,'1'-6'612'0'0,"0"-1"-1"0"0,1 0 1 0 0,0 1-1 0 0,0-1 1 0 0,1 1-1 0 0,-1 0 1 0 0,1-1-1 0 0,1 1 1 0 0,1-2-612 0 0,0 1 369 0 0,0 0 0 0 0,0 1 0 0 0,1 0 0 0 0,0 0 0 0 0,0 1 1 0 0,0-1-1 0 0,1 1 0 0 0,0 0 0 0 0,0 1 0 0 0,0 0 0 0 0,1 0 0 0 0,-1 1 1 0 0,1 0-1 0 0,0 0 0 0 0,0 0 0 0 0,0 1 0 0 0,0 1 0 0 0,6-2-369 0 0,-13 3 157 0 0,1 1-1 0 0,-1-1 1 0 0,1 0-1 0 0,-1 0 1 0 0,1 1-1 0 0,0-1 1 0 0,-1 1-1 0 0,0-1 1 0 0,1 1-1 0 0,-1 0 0 0 0,1-1 1 0 0,-1 1-1 0 0,0 0 1 0 0,1 0-1 0 0,-1 0 1 0 0,0 0-1 0 0,0 0 1 0 0,0 0-1 0 0,0 0 1 0 0,0 1-1 0 0,0-1 1 0 0,0 0-1 0 0,0 1 0 0 0,0-1 1 0 0,0 1-157 0 0,18 43 1821 0 0,-13-29-1327 0 0,-3-8-380 0 0,0-1 0 0 0,-1 0 0 0 0,0 1 0 0 0,0-1 1 0 0,0 1-1 0 0,-1 0 0 0 0,-1-1 0 0 0,1 2-114 0 0,-6 62 215 0 0,4-63-192 0 0,-3 46 166 0 0,3-37-529 0 0,0 1-1 0 0,-1-1 1 0 0,-1 0 0 0 0,-2 8 340 0 0,5-25-254 0 0,0 1 1 0 0,0 0-1 0 0,0-1 1 0 0,0 1 0 0 0,-1 0-1 0 0,1-1 1 0 0,1 1-1 0 0,-1 0 1 0 0,0 0-1 0 0,0-1 1 0 0,0 1 0 0 0,0 0-1 0 0,0-1 1 0 0,1 1-1 0 0,-1 0 1 0 0,0-1-1 0 0,0 1 1 0 0,1 0 253 0 0,-1-1-153 0 0,0 0 0 0 0,0 0-1 0 0,0 0 1 0 0,0 0 0 0 0,0 0 0 0 0,1 1-1 0 0,-1-1 1 0 0,0 0 0 0 0,0 0 0 0 0,0 0 0 0 0,0 0-1 0 0,0 0 1 0 0,0 0 0 0 0,0 0 0 0 0,1 0 0 0 0,-1 0-1 0 0,0 0 1 0 0,0 0 0 0 0,0 1 0 0 0,0-1-1 0 0,0 0 1 0 0,0 0 0 0 0,1 0 0 0 0,-1 0 0 0 0,0 0-1 0 0,0 0 1 0 0,0 0 0 0 0,0 0 0 0 0,0 0-1 0 0,1 0 1 0 0,-1-1 0 0 0,0 1 0 0 0,0 0 0 0 0,0 0-1 0 0,0 0 1 0 0,0 0 0 0 0,0 0 0 0 0,1 0 0 0 0,-1 0-1 0 0,0 0 1 0 0,0 0 0 0 0,0 0 0 0 0,0 0-1 0 0,0 0 1 0 0,0-1 0 0 0,0 1 0 0 0,1 0 0 0 0,-1 0-1 0 0,0 0 1 0 0,0 0 0 0 0,0 0 0 0 0,0 0 0 0 0,0-1-1 0 0,0 1 1 0 0,0 0 0 0 0,0 0 0 0 0,0 0-1 0 0,0 0 1 0 0,0 0 0 0 0,0-1 0 0 0,0 1 0 0 0,0 0-1 0 0,0 0 1 0 0,0 0 0 0 0,0 0 0 0 0,0 0-1 0 0,0-1 155 0 0,0-5-5384 0 0</inkml:trace>
  <inkml:trace contextRef="#ctx0" brushRef="#br0" timeOffset="2005.098">5721 200 4617 0 0,'0'0'405'0'0,"15"-12"4762"0"0,-15 11-5135 0 0,0 1 1 0 0,1 0-1 0 0,-1-1 1 0 0,0 1-1 0 0,1 0 0 0 0,-1-1 1 0 0,0 1-1 0 0,1 0 1 0 0,-1 0-1 0 0,1 0 1 0 0,-1 0-1 0 0,1-1 1 0 0,-1 1-1 0 0,0 0 1 0 0,1 0-1 0 0,-1 0 1 0 0,1 0-1 0 0,-1 0 1 0 0,1 0-1 0 0,-1 0 1 0 0,1 0-1 0 0,-1 0 0 0 0,1 0 1 0 0,-1 0-1 0 0,1 0 1 0 0,-1 1-1 0 0,0-1 1 0 0,1 0-1 0 0,-1 0 1 0 0,1 0-1 0 0,-1 1 1 0 0,0-1-1 0 0,1 0 1 0 0,-1 0-1 0 0,1 1-32 0 0,12 24 688 0 0,-10-19-359 0 0,-1 0-1 0 0,1 0 1 0 0,0-1 0 0 0,1 1-1 0 0,1 0-328 0 0,10 15 1201 0 0,-7-11-627 0 0,0 1-1 0 0,1-1 1 0 0,4 3-574 0 0,-10-10 99 0 0,0 0 1 0 0,1-1-1 0 0,-1 1 0 0 0,0-1 0 0 0,1 0 0 0 0,-1 0 1 0 0,1 0-1 0 0,0-1 0 0 0,0 1 0 0 0,-1-1 0 0 0,1 0 1 0 0,0 0-1 0 0,3 0-99 0 0,-3 0 40 0 0,0-1 1 0 0,0 1-1 0 0,0-1 0 0 0,0 0 1 0 0,1 0-1 0 0,-1 0 0 0 0,0 0 1 0 0,0-1-1 0 0,0 0 0 0 0,0 0 1 0 0,0 0-1 0 0,0 0 0 0 0,0 0 1 0 0,0-1-1 0 0,0 0 1 0 0,-1 0-1 0 0,1 0 0 0 0,0 0 1 0 0,0-1-41 0 0,10-10-277 0 0,0 1 0 0 0,0-2 1 0 0,-1 0-1 0 0,-1 0 1 0 0,4-8 276 0 0,-12 16-245 0 0,-1-1 1 0 0,0 0 0 0 0,0 0-1 0 0,0 0 1 0 0,-1 0-1 0 0,0-1 1 0 0,0 0 244 0 0,8-23-619 0 0,-8 25 553 0 0,0 0-1 0 0,-1 1 1 0 0,1-1 0 0 0,-1-1 0 0 0,0 1 0 0 0,0 0 0 0 0,-1 0-1 0 0,0 0 1 0 0,0-5 66 0 0,-1 9 34 0 0,1-1 1 0 0,0 1-1 0 0,-1 0 0 0 0,1-1 0 0 0,-1 1 0 0 0,0-1 1 0 0,0 1-1 0 0,0 0 0 0 0,0-1 0 0 0,0 1 0 0 0,0 0 1 0 0,0 0-1 0 0,-1 0 0 0 0,1 0 0 0 0,-1 0 1 0 0,0 0-1 0 0,0 0 0 0 0,1 1 0 0 0,-1-1 0 0 0,0 1 1 0 0,-1-1-1 0 0,1 1 0 0 0,0 0 0 0 0,-1-1-34 0 0,1 2 46 0 0,1-1-1 0 0,-1 0 0 0 0,0 1 1 0 0,0 0-1 0 0,0-1 1 0 0,0 1-1 0 0,0 0 1 0 0,0 0-1 0 0,0 0 0 0 0,1 0 1 0 0,-1 0-1 0 0,0 1 1 0 0,0-1-1 0 0,0 1 0 0 0,0-1 1 0 0,0 1-1 0 0,1-1 1 0 0,-1 1-1 0 0,0 0 0 0 0,0 0 1 0 0,1 0-1 0 0,-1 0 1 0 0,0 1-46 0 0,-5 4 30 0 0,0-1 0 0 0,1 2 1 0 0,0-1-1 0 0,-4 6-30 0 0,-2 2 26 0 0,2-5 137 0 0,1 1 0 0 0,1 0 0 0 0,0 0 0 0 0,0 1 0 0 0,1 0 0 0 0,0 0 0 0 0,1 1 0 0 0,0 0 0 0 0,1 0 0 0 0,0 0 0 0 0,1 1 0 0 0,-1 6-163 0 0,2 3 661 0 0,1 1 1 0 0,1 0 0 0 0,1 0-1 0 0,1 0 1 0 0,1 0 0 0 0,1 0-1 0 0,2 3-661 0 0,-4-20 41 0 0,1 0 0 0 0,0 0 0 0 0,1 0 0 0 0,-1 0 0 0 0,1 0 0 0 0,0 0 0 0 0,1-1 0 0 0,-1 1 0 0 0,3 1-41 0 0,-4-5-5 0 0,0 1 0 0 0,0-1 0 0 0,0 1 0 0 0,1-1 0 0 0,-1 0 0 0 0,1 0 1 0 0,-1 0-1 0 0,1 0 0 0 0,0-1 0 0 0,0 1 0 0 0,0-1 0 0 0,0 1 0 0 0,0-1 1 0 0,0 0-1 0 0,0 0 0 0 0,0 0 0 0 0,0-1 0 0 0,1 1 0 0 0,0-1 5 0 0,6 0-144 0 0,-1-1 1 0 0,1-1-1 0 0,-1 1 0 0 0,0-1 0 0 0,0-1 0 0 0,0 0 0 0 0,6-2 144 0 0,61-32-2157 0 0,-33 14 114 0 0,-28 17 153 0 0,-1-2 0 0 0,1 1 0 0 0,-2-2 1 0 0,1 0-1 0 0,-1 0 0 0 0,-1-1 0 0 0,10-10 1890 0 0,9-12-4726 0 0</inkml:trace>
  <inkml:trace contextRef="#ctx0" brushRef="#br0" timeOffset="2374.491">6313 44 4561 0 0,'8'12'3323'0'0,"-2"0"0"0"0,1 1 0 0 0,3 11-3323 0 0,3 13 2544 0 0,5 26-2544 0 0,-10-33 1233 0 0,4 26 271 0 0,-2 1 1 0 0,1 37-1505 0 0,-3-27 415 0 0,-4-23-201 0 0,4 25-160 0 0,-5-61-34 0 0,0-7 142 0 0,0-14 114 0 0,-10-65-482 0 0,4-32 206 0 0,0 21-154 0 0,3 5 169 0 0,1 74-10 0 0,0 1-1 0 0,0-1 1 0 0,1 1 0 0 0,0 0 0 0 0,1 0 0 0 0,0 0 0 0 0,3-7-5 0 0,-4 14 1 0 0,-1 0-1 0 0,1-1 1 0 0,-1 1-1 0 0,1 0 0 0 0,0 0 1 0 0,-1 0-1 0 0,1 0 1 0 0,0 0-1 0 0,1 1 1 0 0,-1-1-1 0 0,0 1 1 0 0,0-1-1 0 0,1 1 1 0 0,-1 0-1 0 0,1 0 1 0 0,-1 0-1 0 0,1 0 1 0 0,-1 0-1 0 0,1 0 1 0 0,-1 1-1 0 0,1 0 1 0 0,0-1-1 0 0,-1 1 1 0 0,1 0-1 0 0,0 0 1 0 0,0 0-1 0 0,-1 1 1 0 0,1-1-1 0 0,2 1 0 0 0,3 1-42 0 0,0 0 0 0 0,0 0 0 0 0,0 1 1 0 0,0 0-1 0 0,0 0 0 0 0,-1 1 0 0 0,0 0 0 0 0,1 0 0 0 0,-1 2 42 0 0,1-2-666 0 0,0 1 0 0 0,0-1-1 0 0,1-1 1 0 0,-1 0-1 0 0,1 0 1 0 0,-1-1 0 0 0,8 2 666 0 0,36 2-10115 0 0,-24-8 3463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8:5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13 409 808 0 0,'-4'-18'2376'0'0,"2"12"-1170"0"0,0 0 0 0 0,1 0 0 0 0,0 0 0 0 0,0 0 0 0 0,0-1 0 0 0,1 1 0 0 0,-1 0 0 0 0,2 0 0 0 0,-1-3-1206 0 0,4 16 3496 0 0,3 13-2722 0 0,5 188 1599 0 0,-4-58-1953 0 0,14 58-420 0 0,-17-179-149 0 0,8 26 149 0 0,7-3-3452 0 0,-20-51 3283 0 0,0-1 0 0 0,0 1 1 0 0,0-1-1 0 0,0 1 0 0 0,0-1 0 0 0,0 1 1 0 0,1-1-1 0 0,-1 1 0 0 0,0-1 0 0 0,0 1 1 0 0,1-1-1 0 0,-1 0 0 0 0,0 1 0 0 0,0-1 1 0 0,1 0-1 0 0,-1 1 0 0 0,0-1 0 0 0,1 0 1 0 0,-1 1-1 0 0,1-1 0 0 0,-1 0 0 0 0,0 1 1 0 0,1-1-1 0 0,-1 0 0 0 0,1 0 0 0 0,-1 0 1 0 0,1 1-1 0 0,-1-1 0 0 0,1 0 1 0 0,-1 0-1 0 0,1 0 0 0 0,-1 0 0 0 0,1 0 1 0 0,-1 0-1 0 0,1 0 0 0 0,-1 0 0 0 0,1 0 1 0 0,-1 0-1 0 0,0 0 0 0 0,1 0 0 0 0,-1-1 1 0 0,1 1-1 0 0,-1 0 0 0 0,1 0 0 0 0,-1 0 1 0 0,1-1-1 0 0,-1 1 0 0 0,0 0 0 0 0,1 0 1 0 0,-1-1-1 0 0,1 1 0 0 0,-1 0 169 0 0,7-4-4887 0 0,7 8 1065 0 0</inkml:trace>
  <inkml:trace contextRef="#ctx0" brushRef="#br0" timeOffset="368.681">20 431 1904 0 0,'0'-4'488'0'0,"1"1"0"0"0,0-1 0 0 0,1 0-1 0 0,-1 1 1 0 0,1-1 0 0 0,-1 1 0 0 0,1 0 0 0 0,0-1-1 0 0,0 1 1 0 0,0 0 0 0 0,1 0 0 0 0,0 0-488 0 0,1-1 217 0 0,1 0 0 0 0,-1 1 1 0 0,0 0-1 0 0,1 0 1 0 0,0 0-1 0 0,-1 1 1 0 0,1 0-1 0 0,0 0 0 0 0,1 0 1 0 0,-1 0-1 0 0,0 1 1 0 0,4-1-218 0 0,5 0 210 0 0,1 0 0 0 0,0 2 1 0 0,0-1-1 0 0,-1 2 0 0 0,1 0 0 0 0,0 1 1 0 0,8 2-211 0 0,-17-3 172 0 0,-1 0 1 0 0,1 1-1 0 0,-1 0 1 0 0,1 0 0 0 0,-1 0-1 0 0,0 1 1 0 0,0-1 0 0 0,0 1-1 0 0,0 1 1 0 0,0-1 0 0 0,-1 1-1 0 0,1 0-172 0 0,-3-2 144 0 0,1 1-1 0 0,-1-1 0 0 0,0 1 0 0 0,0 0 1 0 0,0 0-1 0 0,0 0 0 0 0,-1 0 1 0 0,1 0-1 0 0,-1 1 0 0 0,1-1 1 0 0,-1 0-1 0 0,0 1 0 0 0,-1-1 0 0 0,1 1 1 0 0,-1-1-1 0 0,1 1 0 0 0,-1-1 1 0 0,0 1-1 0 0,0 2-143 0 0,0 0 114 0 0,-1 0 0 0 0,1-1 0 0 0,-1 1 1 0 0,0 0-1 0 0,0 0 0 0 0,-1-1 0 0 0,0 1 0 0 0,0-1 0 0 0,0 1 0 0 0,-1-1 1 0 0,1 0-1 0 0,-1 0 0 0 0,-1 0 0 0 0,1 0 0 0 0,-4 4-114 0 0,-14 14 85 0 0,9-8-238 0 0,0-1-1 0 0,-1-1 1 0 0,-1 0 0 0 0,0-1 0 0 0,0 0 0 0 0,-1-2 0 0 0,-1 1 0 0 0,-1-1 153 0 0,11-6-401 0 0,-9 3-3105 0 0,15-7 3141 0 0,-1 0-1 0 0,1 1 1 0 0,-1-1 0 0 0,1 0-1 0 0,-1 0 1 0 0,1 0 0 0 0,-1 0-1 0 0,1 0 1 0 0,-1 0 0 0 0,1 0-1 0 0,-1 0 1 0 0,1 0 0 0 0,-1 0-1 0 0,1 0 1 0 0,-1 0 0 0 0,1 0-1 0 0,-1-1 1 0 0,1 1 0 0 0,-1 0 0 0 0,1 0-1 0 0,-1 0 1 0 0,1-1 0 0 0,0 1-1 0 0,-1 0 1 0 0,0-1 365 0 0,-2-5-4149 0 0</inkml:trace>
  <inkml:trace contextRef="#ctx0" brushRef="#br0" timeOffset="771.904">500 216 1328 0 0,'9'26'3044'0'0,"0"1"-1"0"0,-1 4-3043 0 0,17 96 2238 0 0,-18-86-1621 0 0,-6-30-475 0 0,0 0 0 0 0,0 1 0 0 0,-1-1 0 0 0,-1 1-1 0 0,0-1 1 0 0,-1 0 0 0 0,0 0 0 0 0,0 0 0 0 0,-1 0 0 0 0,-1 0-1 0 0,1 0 1 0 0,-2-1 0 0 0,0 1 0 0 0,-3 5-142 0 0,7-16 22 0 0,1 1 1 0 0,0 0-1 0 0,0-1 0 0 0,-1 1 0 0 0,1 0 1 0 0,0-1-1 0 0,-1 1 0 0 0,1-1 1 0 0,0 1-1 0 0,-1-1 0 0 0,1 1 0 0 0,-1-1 1 0 0,1 1-1 0 0,-1-1 0 0 0,1 1 1 0 0,-1-1-1 0 0,0 0 0 0 0,1 1 1 0 0,-1-1-1 0 0,1 0 0 0 0,-1 1 0 0 0,0-1 1 0 0,1 0-1 0 0,-1 0 0 0 0,0 1 1 0 0,1-1-1 0 0,-1 0 0 0 0,0 0 0 0 0,1 0 1 0 0,-1 0-1 0 0,0 0 0 0 0,1 0 1 0 0,-1 0-1 0 0,0 0 0 0 0,1-1 1 0 0,-1 1-1 0 0,0 0 0 0 0,1 0 0 0 0,-1-1-22 0 0,0 1 25 0 0,0-1 0 0 0,0 0-1 0 0,0 1 1 0 0,0-1-1 0 0,0 0 1 0 0,1 0 0 0 0,-1 0-1 0 0,0 0 1 0 0,1 0 0 0 0,-1 0-1 0 0,0 0 1 0 0,1 0-1 0 0,-1 0 1 0 0,1 0 0 0 0,0 0-1 0 0,-1 0 1 0 0,1 0-1 0 0,0 0 1 0 0,0 0 0 0 0,-1-1-1 0 0,1 1 1 0 0,0-1-25 0 0,1-13-505 0 0,1 1 0 0 0,0-1 1 0 0,0 0-1 0 0,2 1 0 0 0,0 0 0 0 0,0 0 1 0 0,2 0-1 0 0,0 0 0 0 0,5-9 505 0 0,0 2-863 0 0,2 1 0 0 0,0 1-1 0 0,1 0 1 0 0,0 1 0 0 0,16-15 863 0 0,-23 26-150 0 0,-1 1 0 0 0,1 0 1 0 0,0 1-1 0 0,0-1 0 0 0,1 2 0 0 0,0-1 1 0 0,0 0 149 0 0,-4 4 4 0 0,-1-1 1 0 0,0 1-1 0 0,0 0 1 0 0,0 0-1 0 0,1 1 0 0 0,-1-1 1 0 0,0 1-1 0 0,1-1 1 0 0,-1 1-1 0 0,1 0 1 0 0,-1 0-1 0 0,0 1 1 0 0,1-1-1 0 0,-1 1 1 0 0,0-1-1 0 0,1 1 0 0 0,-1 0 1 0 0,0 0-1 0 0,0 1 1 0 0,1 0-5 0 0,5 2 450 0 0,0 2 0 0 0,0-1 0 0 0,-1 1 0 0 0,0 1 0 0 0,0 0 0 0 0,-1 0 0 0 0,1 0 0 0 0,-2 1 0 0 0,1 0 0 0 0,-1 0 0 0 0,0 0 0 0 0,4 10-450 0 0,23 36 1978 0 0,63 94 94 0 0,-94-145-2040 0 0,0 0-1 0 0,0 0 1 0 0,1-1 0 0 0,-1 1 0 0 0,1 0-1 0 0,0-1 1 0 0,0 0 0 0 0,0 0 0 0 0,0 0-1 0 0,0 0 1 0 0,2 1-32 0 0,-4-3 5 0 0,0 0 1 0 0,0 1-1 0 0,0-1 0 0 0,0 0 0 0 0,1 0 1 0 0,-1 0-1 0 0,0 0 0 0 0,0 0 0 0 0,1 0 1 0 0,-1 0-1 0 0,0 0 0 0 0,0 0 1 0 0,0-1-1 0 0,1 1 0 0 0,-1 0 0 0 0,0-1 1 0 0,0 1-1 0 0,0-1 0 0 0,0 1 0 0 0,0-1 1 0 0,0 0-1 0 0,0 1 0 0 0,0-1 0 0 0,0 0 1 0 0,0 0-1 0 0,0 0 0 0 0,-1 0 0 0 0,1 0 1 0 0,0 0-1 0 0,0 0 0 0 0,-1 0 1 0 0,1 0-1 0 0,-1 0 0 0 0,1 0 0 0 0,-1-1-5 0 0,14-22-237 0 0,-1 0 0 0 0,-2-1-1 0 0,0-1 1 0 0,-2 0-1 0 0,5-22 238 0 0,-13 42 47 0 0,0-1 0 0 0,-1 1 1 0 0,1-1-1 0 0,-1 1 0 0 0,0-1 0 0 0,-1 0 0 0 0,0 1 0 0 0,0-1 0 0 0,-2-4-47 0 0,3 9 126 0 0,0 0 0 0 0,-1 1 0 0 0,1-1 0 0 0,-1 0 0 0 0,0 0 0 0 0,0 1 0 0 0,1-1 0 0 0,-1 0 0 0 0,0 1 0 0 0,-1-1 0 0 0,1 1 0 0 0,0-1-1 0 0,0 1 1 0 0,-1-1 0 0 0,1 1 0 0 0,0 0 0 0 0,-1 0 0 0 0,1 0 0 0 0,-1 0 0 0 0,0 0 0 0 0,1 0 0 0 0,-1 0 0 0 0,0 0 0 0 0,0 1 0 0 0,1-1 0 0 0,-1 1 0 0 0,0-1 0 0 0,0 1 0 0 0,0 0 0 0 0,0 0 0 0 0,0 0 0 0 0,0 0 0 0 0,1 0 0 0 0,-2 0-126 0 0,-14 4 356 0 0,0 0-1 0 0,1 1 1 0 0,-1 1 0 0 0,1 1 0 0 0,0 0 0 0 0,0 1-356 0 0,-24 11 271 0 0,32-16-234 0 0,0 1 0 0 0,0 1 0 0 0,1-1 0 0 0,-1 1 1 0 0,1 1-38 0 0,4-4-412 0 0,0 1 0 0 0,0-1-1 0 0,1 1 1 0 0,-1-1 0 0 0,1 1 0 0 0,-1 0 0 0 0,1 0 0 0 0,0 0 0 0 0,0 0 0 0 0,1 1 0 0 0,-1-1 0 0 0,1 0 0 0 0,-1 3 412 0 0,1-5-297 0 0,1-1 0 0 0,0 1 0 0 0,0-1-1 0 0,0 1 1 0 0,0 0 0 0 0,0-1 0 0 0,-1 1 0 0 0,1-1 0 0 0,0 1 0 0 0,0-1-1 0 0,-1 1 1 0 0,1-1 0 0 0,0 1 0 0 0,-1-1 0 0 0,1 0 0 0 0,-1 1-1 0 0,1-1 1 0 0,0 1 0 0 0,-1-1 0 0 0,1 0 0 0 0,-1 0 0 0 0,1 1-1 0 0,-1-1 1 0 0,1 0 0 0 0,-1 1 297 0 0,-3 1-2716 0 0,4 3-1718 0 0</inkml:trace>
  <inkml:trace contextRef="#ctx0" brushRef="#br0" timeOffset="1156.056">1460 1 1184 0 0,'-3'88'4899'0'0,"1"-34"-818"0"0,4 31-4081 0 0,2-4 1262 0 0,2 13 1500 0 0,8 30-2762 0 0,-3-47 1431 0 0,-8-73-583 0 0,0-11-310 0 0,-1-18-230 0 0,-4 18-492 0 0,0-1 0 0 0,-1 1 0 0 0,1-1-1 0 0,-2 1 1 0 0,1 0 0 0 0,-1 0 0 0 0,0 0 0 0 0,0 0-1 0 0,-1 1 1 0 0,0 0 0 0 0,0 0 0 0 0,0 0 0 0 0,-1 0 184 0 0,-2-2-46 0 0,-1 1 0 0 0,1 0 0 0 0,-1 1 0 0 0,0 0 0 0 0,0 0 0 0 0,-1 1 0 0 0,0 0-1 0 0,0 1 1 0 0,-2-1 46 0 0,10 4 32 0 0,0 1 0 0 0,0-1 0 0 0,0 0 0 0 0,0 1 0 0 0,0 0 0 0 0,0-1 0 0 0,0 1 0 0 0,0 0 0 0 0,0 0 0 0 0,0 0 0 0 0,0 0 0 0 0,0 0 0 0 0,0 1 0 0 0,0-1 0 0 0,0 1 0 0 0,0-1 0 0 0,0 1 0 0 0,0 0 0 0 0,0 0 0 0 0,0 0 0 0 0,0 0 0 0 0,0 0 0 0 0,1 0 0 0 0,-1 0 0 0 0,0 1 0 0 0,1-1 0 0 0,-1 0 0 0 0,1 1 0 0 0,-1 0 0 0 0,1-1 0 0 0,-1 2-32 0 0,-3 6 99 0 0,1-1 0 0 0,0 1 0 0 0,1-1 0 0 0,-1 1 0 0 0,2 0 0 0 0,-2 6-99 0 0,-2 6 192 0 0,4-13-113 0 0,0 1-1 0 0,0-1 0 0 0,0 1 1 0 0,1 0-1 0 0,1-1 1 0 0,-1 1-1 0 0,1 0 1 0 0,1-1-1 0 0,0 1 1 0 0,0 0-1 0 0,0-1 1 0 0,1 1-1 0 0,1-1 0 0 0,-1 0 1 0 0,2 1-1 0 0,-1-1 1 0 0,2 2-79 0 0,-4-8 46 0 0,0 0 0 0 0,1 0 0 0 0,-1 0 0 0 0,0 0 1 0 0,1-1-1 0 0,-1 1 0 0 0,1 0 0 0 0,0-1 0 0 0,-1 0 0 0 0,1 1 1 0 0,0-1-1 0 0,0 0 0 0 0,0 0 0 0 0,0 0 0 0 0,0 0 0 0 0,0 0 1 0 0,0 0-1 0 0,0-1 0 0 0,1 1 0 0 0,-1-1 0 0 0,0 1 0 0 0,0-1 1 0 0,1 0-1 0 0,-1 0 0 0 0,0 0 0 0 0,0 0 0 0 0,0 0 0 0 0,1-1 1 0 0,-1 1-1 0 0,2-1-46 0 0,6-2-75 0 0,-1-1 0 0 0,1 0 0 0 0,-1-1 1 0 0,1 0-1 0 0,-1-1 0 0 0,1-1 75 0 0,12-6-1236 0 0,-12 7-341 0 0,-2 0 0 0 0,1 0 1 0 0,-1-1-1 0 0,0 0 1 0 0,0 0-1 0 0,0-1 0 0 0,-1 0 1 0 0,-1 0-1 0 0,3-4 1577 0 0,9-13-3118 0 0</inkml:trace>
  <inkml:trace contextRef="#ctx0" brushRef="#br0" timeOffset="1547.054">1681 291 2000 0 0,'-1'12'1336'0'0,"0"1"0"0"0,0 0 0 0 0,1 0 0 0 0,1 0 0 0 0,0 0 0 0 0,1-1-1 0 0,1 1 1 0 0,-1-1-1336 0 0,10 31 2238 0 0,13 28-2238 0 0,-2-4 922 0 0,-22-62-880 0 0,0-1 0 0 0,1 1 0 0 0,0-1 1 0 0,0 0-1 0 0,0 0 0 0 0,1 1 0 0 0,-1-2 0 0 0,3 4-42 0 0,-4-6-16 0 0,0 0 1 0 0,0-1 0 0 0,-1 1 0 0 0,1 0-1 0 0,0 0 1 0 0,0-1 0 0 0,0 1 0 0 0,0-1 0 0 0,0 1-1 0 0,0-1 1 0 0,0 1 0 0 0,0-1 0 0 0,0 1-1 0 0,0-1 1 0 0,1 0 0 0 0,-1 0 0 0 0,0 1-1 0 0,0-1 1 0 0,0 0 0 0 0,0 0 0 0 0,0 0 0 0 0,0 0-1 0 0,1-1 1 0 0,-1 1 0 0 0,0 0 0 0 0,0 0-1 0 0,0-1 1 0 0,0 1 0 0 0,0 0 0 0 0,0-1-1 0 0,0 1 1 0 0,0-1 0 0 0,0 0 0 0 0,0 1 0 0 0,0-1-1 0 0,0 0 16 0 0,6-5-393 0 0,0 1 0 0 0,-1-1 0 0 0,0-1 0 0 0,0 1 0 0 0,0-1 0 0 0,-1 0 0 0 0,0-1 1 0 0,0 1-1 0 0,-1-1 0 0 0,1-1 393 0 0,6-15-2747 0 0,-2-1 0 0 0,5-17 2747 0 0,-6 12-808 0 0,-2 0 0 0 0,-1-1 0 0 0,0-16 808 0 0,-4 32-18 0 0,0-2 505 0 0,0 1 0 0 0,-2-1 0 0 0,0 0 1 0 0,-2-9-488 0 0,3 26 104 0 0,-1 0 0 0 0,1-1 0 0 0,0 1 0 0 0,0 0 1 0 0,0 0-1 0 0,0-1 0 0 0,0 1 0 0 0,0 0 0 0 0,0-1 1 0 0,0 1-1 0 0,0 0 0 0 0,0-1 0 0 0,0 1 1 0 0,0 0-1 0 0,0-1 0 0 0,0 1 0 0 0,1 0 0 0 0,-1-1 1 0 0,0 1-1 0 0,0 0 0 0 0,0-1 0 0 0,0 1 0 0 0,1 0 1 0 0,-1 0-1 0 0,0-1 0 0 0,0 1 0 0 0,0 0 1 0 0,1 0-1 0 0,-1-1-104 0 0,0 2 74 0 0,0-1 0 0 0,1 0 0 0 0,-1 0 0 0 0,0 0 1 0 0,0 0-1 0 0,0 1 0 0 0,0-1 0 0 0,1 0 0 0 0,-1 0 0 0 0,0 0 1 0 0,0 1-1 0 0,0-1 0 0 0,0 0 0 0 0,0 0 0 0 0,0 0 0 0 0,0 1 0 0 0,1-1 1 0 0,-1 0-1 0 0,0 0 0 0 0,0 1 0 0 0,0-1 0 0 0,0 0 0 0 0,0 0 1 0 0,0 0-1 0 0,0 1 0 0 0,0-1 0 0 0,0 0 0 0 0,0 0 0 0 0,0 1 1 0 0,0-1-1 0 0,-1 0 0 0 0,1 0 0 0 0,0 1 0 0 0,0-1 0 0 0,0 0 0 0 0,0 0-74 0 0,-1 6 544 0 0,1 1 0 0 0,0-1 0 0 0,0 0 0 0 0,1 0 0 0 0,0 0 0 0 0,0 0 0 0 0,2 5-544 0 0,2 17 1041 0 0,29 176 3346 0 0,-16-107-3578 0 0,-2 5-1014 0 0,-16-102 98 0 0,0 1 0 0 0,0-1 1 0 0,0 0-1 0 0,0 1 0 0 0,0-1 0 0 0,0 0 0 0 0,1 1 1 0 0,-1-1-1 0 0,0 0 0 0 0,0 0 0 0 0,0 1 1 0 0,1-1-1 0 0,-1 0 0 0 0,0 0 0 0 0,0 1 1 0 0,1-1-1 0 0,-1 0 0 0 0,0 0 0 0 0,0 0 1 0 0,1 0-1 0 0,-1 1 0 0 0,0-1 0 0 0,1 0 0 0 0,-1 0 1 0 0,0 0-1 0 0,1 0 0 0 0,-1 0 0 0 0,0 0 1 0 0,1 0-1 0 0,-1 0 0 0 0,0 0 0 0 0,1 0 1 0 0,-1 0-1 0 0,0 0 0 0 0,1 0 0 0 0,-1 0 0 0 0,0 0 1 0 0,1 0-1 0 0,-1 0 0 0 0,0 0 0 0 0,0 0 1 0 0,1-1-1 0 0,-1 1 0 0 0,0 0 0 0 0,1 0 1 0 0,-1 0-1 0 0,0-1 0 0 0,0 1 107 0 0,1 0-498 0 0,0-1 0 0 0,0 0 0 0 0,0 1 0 0 0,0-1-1 0 0,0 0 1 0 0,-1 0 0 0 0,1 1 0 0 0,0-1 0 0 0,0 0 0 0 0,-1 0 0 0 0,1 0 0 0 0,-1 0-1 0 0,1 0 1 0 0,-1 0 0 0 0,1 0 0 0 0,-1 0 498 0 0,3-19-4802 0 0,5-2 1457 0 0</inkml:trace>
  <inkml:trace contextRef="#ctx0" brushRef="#br0" timeOffset="1899.218">2382 116 1816 0 0,'-2'0'278'0'0,"0"1"-1"0"0,-1 0 1 0 0,1-1-1 0 0,0 1 0 0 0,-1 0 1 0 0,1 0-1 0 0,0 0 1 0 0,0 0-1 0 0,0 0 0 0 0,0 1 1 0 0,0-1-1 0 0,0 1 0 0 0,0-1 1 0 0,0 1-1 0 0,0 0 1 0 0,1-1-1 0 0,-1 1 0 0 0,1 0 1 0 0,0 0-1 0 0,-1 0 1 0 0,1 1-1 0 0,-1 1-277 0 0,-5 10 661 0 0,0 0 0 0 0,2 0 0 0 0,-2 6-661 0 0,0-1 1207 0 0,-10 30 2126 0 0,2 1-1 0 0,2 2-3332 0 0,9-34 398 0 0,0-5-117 0 0,2 1 0 0 0,0 0 0 0 0,0-1 0 0 0,2 1 0 0 0,-1 0-1 0 0,2 0 1 0 0,1 10-281 0 0,-1-20 44 0 0,0 1-1 0 0,0 0 1 0 0,0 0-1 0 0,1-1 1 0 0,-1 1-1 0 0,1-1 1 0 0,1 0-1 0 0,-1 1 1 0 0,0-1-1 0 0,4 4-43 0 0,-4-6-7 0 0,0 1 1 0 0,1-1-1 0 0,-1 0 1 0 0,0 0-1 0 0,1 0 0 0 0,0-1 1 0 0,-1 1-1 0 0,1 0 0 0 0,0-1 1 0 0,0 0-1 0 0,0 0 1 0 0,0 1-1 0 0,0-2 0 0 0,0 1 1 0 0,0 0-1 0 0,0-1 0 0 0,3 1 7 0 0,4-1-426 0 0,0 0 0 0 0,0-1 0 0 0,1 0-1 0 0,-1 0 1 0 0,0-1 0 0 0,0-1 0 0 0,0 1-1 0 0,0-2 1 0 0,8-3 426 0 0,-8 2-1651 0 0,0 0-1 0 0,-1 0 1 0 0,1-1 0 0 0,-1 0-1 0 0,7-6 1652 0 0,-12 8-861 0 0,0 0 0 0 0,0-1 0 0 0,-1 1 0 0 0,1-1 0 0 0,-1 0 0 0 0,0 0 0 0 0,0-1 861 0 0,5-7-1112 0 0,12-13-108 0 0</inkml:trace>
  <inkml:trace contextRef="#ctx0" brushRef="#br0" timeOffset="2320.253">2510 331 8114 0 0,'9'3'5721'0'0,"1"4"-3697"0"0,-9-6-1930 0 0,1 0 0 0 0,0 1 0 0 0,0-1 1 0 0,-1 0-1 0 0,1 0 0 0 0,0 0 0 0 0,0 0 0 0 0,0 0 0 0 0,0-1 0 0 0,0 1 0 0 0,1-1-94 0 0,21 4 603 0 0,0-2-1 0 0,1-1 1 0 0,-1-1-1 0 0,1-2 1 0 0,-1 0-1 0 0,0-1 1 0 0,0-1-1 0 0,0-2 1 0 0,15-5-603 0 0,-23 6 95 0 0,24-8-65 0 0,-2-2-1 0 0,0-1 1 0 0,0-2-1 0 0,3-5-29 0 0,-14 11-2161 0 0,-4 2-5064 0 0,-23 10 7053 0 0,0 0-1 0 0,0 0 1 0 0,0 0-1 0 0,0 0 1 0 0,0 0-1 0 0,1 0 1 0 0,-1 0-1 0 0,0 0 1 0 0,0 0-1 0 0,0 0 1 0 0,0 0-1 0 0,0 0 0 0 0,0 0 1 0 0,0-1-1 0 0,0 1 1 0 0,0 0-1 0 0,0 0 1 0 0,1 0-1 0 0,-1 0 1 0 0,0 0-1 0 0,0 0 1 0 0,0 0-1 0 0,0 0 1 0 0,0 0-1 0 0,0 0 1 0 0,0 0-1 0 0,0-1 1 0 0,0 1-1 0 0,0 0 1 0 0,0 0-1 0 0,0 0 1 0 0,0 0-1 0 0,0 0 1 0 0,0 0-1 0 0,0 0 1 0 0,0 0-1 0 0,0-1 1 0 0,0 1-1 0 0,0 0 1 0 0,0 0-1 0 0,0 0 1 0 0,0 0-1 0 0,0 0 1 0 0,0 0-1 0 0,0 0 1 0 0,0 0-1 0 0,0-1 1 0 0,0 1-1 0 0,0 0 0 0 0,0 0 1 0 0,0 0-1 0 0,0 0 1 0 0,-1 0-1 0 0,1 0 1 0 0,0 0-1 0 0,0 0 1 0 0,0 0-1 0 0,0 0 1 0 0,0 0-1 0 0,0 0 1 0 0,0 0-1 0 0,0-1 1 0 0,0 1-1 0 0,0 0 1 0 0,-1 0-1 0 0,1 0 1 0 0,0 0-1 0 0,0 0 1 0 0,0 0-1 0 0,0 0 173 0 0,-8-4-1060 0 0</inkml:trace>
  <inkml:trace contextRef="#ctx0" brushRef="#br0" timeOffset="2321.253">2785 29 5313 0 0,'4'124'10741'0'0,"12"60"-6933"0"0,-4-59-1531 0 0,-2-46-1522 0 0,-5-46-579 0 0,-1 0 0 0 0,-1 16-176 0 0,-4-48-50 0 0,1 1-1 0 0,0 0 1 0 0,0-1-1 0 0,0 1 1 0 0,0-1-1 0 0,1 1 0 0 0,-1-1 1 0 0,0 1-1 0 0,1-1 1 0 0,-1 1-1 0 0,1-1 1 0 0,-1 1-1 0 0,1-1 0 0 0,-1 1 1 0 0,2 0 50 0 0,-1-2-230 0 0,0 0 1 0 0,0 1-1 0 0,-1-1 1 0 0,1 0-1 0 0,0 0 1 0 0,0 1-1 0 0,0-1 1 0 0,0 0-1 0 0,0 0 1 0 0,0 0-1 0 0,0 0 1 0 0,0-1-1 0 0,0 1 1 0 0,0 0-1 0 0,0 0 1 0 0,0 0-1 0 0,0-1 1 0 0,0 1-1 0 0,0-1 1 0 0,0 1-1 0 0,-1 0 1 0 0,1-1-1 0 0,0 0 1 0 0,0 1-1 0 0,0-1 230 0 0,2-5-5257 0 0,-5-4 1826 0 0,1 7 2044 0 0,-4-12-4968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39:09.7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1 144 216 0 0,'8'-75'7950'0'0,"-7"74"-7858"0"0,-1 1 1 0 0,0 0 0 0 0,0-1-1 0 0,0 1 1 0 0,1 0-1 0 0,-1 0 1 0 0,0-1 0 0 0,0 1-1 0 0,0 0 1 0 0,1 0 0 0 0,-1 0-1 0 0,0-1 1 0 0,1 1-1 0 0,-1 0 1 0 0,0 0 0 0 0,0 0-1 0 0,1 0 1 0 0,-1 0 0 0 0,0-1-1 0 0,1 1 1 0 0,-1 0-1 0 0,0 0 1 0 0,1 0 0 0 0,-1 0-1 0 0,0 0 1 0 0,1 0-1 0 0,-1 0 1 0 0,0 0 0 0 0,1 0-1 0 0,-1 0 1 0 0,0 0 0 0 0,1 1-1 0 0,-1-1 1 0 0,0 0-1 0 0,1 0 1 0 0,-1 0 0 0 0,0 0-1 0 0,0 0 1 0 0,1 1 0 0 0,-1-1-1 0 0,0 0 1 0 0,1 0-1 0 0,-1 0 1 0 0,0 1 0 0 0,0-1-93 0 0,12 8 980 0 0,-9-6-795 0 0,0-1 0 0 0,0 1 0 0 0,0-1 0 0 0,0 0 1 0 0,0 0-1 0 0,0 0 0 0 0,1-1 0 0 0,-1 1 0 0 0,0-1 1 0 0,1 0-1 0 0,-1 1 0 0 0,0-2 0 0 0,2 1-185 0 0,18 2 345 0 0,-15 0-224 0 0,0-1-1 0 0,1-1 1 0 0,-1 0-1 0 0,0 0 1 0 0,1 0-1 0 0,-1-1 1 0 0,2-1-121 0 0,38-1 455 0 0,81 11 427 0 0,-22 1-357 0 0,21-9-252 0 0,-2-4 304 0 0,42 8-577 0 0,-132-3 62 0 0,66 6 56 0 0,-61-3-50 0 0,0-2 0 0 0,1-2 0 0 0,16-2-68 0 0,212-22 137 0 0,-240 22-133 0 0,0 1 0 0 0,0 2 1 0 0,0 1-1 0 0,10 3-4 0 0,-6-2 45 0 0,-1 0 0 0 0,32-3-45 0 0,250-12 40 0 0,-274 13-132 0 0,31 4 92 0 0,-35-2-40 0 0,1-1 1 0 0,19-3 39 0 0,-12 1 25 0 0,0 2-1 0 0,0 1 1 0 0,14 5-25 0 0,-22-2 26 0 0,-1-2 1 0 0,1-2-1 0 0,0-1 0 0 0,0-2 0 0 0,25-4-26 0 0,52-8 22 0 0,0 5-1 0 0,0 5 0 0 0,6 4-21 0 0,-14 0-233 0 0,-51-5 238 0 0,12 0 18 0 0,215 15-35 0 0,-222-11 3 0 0,13-3 9 0 0,-14 0 68 0 0,7 4-68 0 0,-17-3-39 0 0,-38 1 11 0 0,0 0 1 0 0,0 1-1 0 0,-1 0 0 0 0,6 1 28 0 0,87 10 26 0 0,-94-10-28 0 0,0-1 0 0 0,0-1 1 0 0,0 0-1 0 0,2 0 2 0 0,27-2-19 0 0,68 7-1 0 0,-83-4 16 0 0,0 0-1 0 0,0-2 1 0 0,0 0-1 0 0,0-2 0 0 0,0-1 1 0 0,-1 0-1 0 0,2-2 5 0 0,-18 5-5 0 0,0 1 0 0 0,1 0-1 0 0,-1 0 1 0 0,1 0 0 0 0,-1 1-1 0 0,0 0 1 0 0,1 1 0 0 0,-1-1-1 0 0,1 1 1 0 0,-1 0 0 0 0,0 1-1 0 0,2 0 6 0 0,2 0 10 0 0,-1 0-1 0 0,1-1 0 0 0,-1-1 1 0 0,1 1-1 0 0,-1-1 0 0 0,1-1 1 0 0,-1 0-1 0 0,0 0 0 0 0,5-1-9 0 0,41-4 43 0 0,-27 5-92 0 0,-1-1 0 0 0,1-2 49 0 0,-10 1-50 0 0,1 1 0 0 0,-1 0 1 0 0,1 2-1 0 0,-1 0 0 0 0,5 2 50 0 0,-8-1 0 0 0,0 0 1 0 0,-1-1-1 0 0,1-1 0 0 0,10-2 0 0 0,-14 2 5 0 0,0 0 0 0 0,-1 0 1 0 0,1 1-1 0 0,0 0 0 0 0,-1 1 0 0 0,1 0 1 0 0,0 1-1 0 0,1 0-5 0 0,-5 1 5 0 0,1-2 1 0 0,-1 1-1 0 0,1-1 1 0 0,0 0-1 0 0,0-1 1 0 0,0 1-1 0 0,0-2 1 0 0,0 1-1 0 0,0-1 1 0 0,4-1-6 0 0,0 1 7 0 0,-1 0 0 0 0,1 1 1 0 0,0 1-1 0 0,1 0-7 0 0,-1 0-3 0 0,0 0 1 0 0,0-1-1 0 0,0 0 0 0 0,5-2 3 0 0,10-4-55 0 0,-22 4 51 0 0,1 1 1 0 0,-1 0-1 0 0,1 0 0 0 0,-1 0 1 0 0,1 1-1 0 0,-1-1 1 0 0,1 2-1 0 0,2-1 4 0 0,0 1-13 0 0,0 0 0 0 0,0-1 0 0 0,0 0 0 0 0,0-1 0 0 0,0 0 0 0 0,0 0 0 0 0,0 0 0 0 0,0-1 0 0 0,-1 0 0 0 0,1-1 0 0 0,-1 0 0 0 0,1 0 13 0 0,-3 1 2 0 0,-1 1 1 0 0,0-1-1 0 0,0 1 0 0 0,1 0 0 0 0,-1 0 0 0 0,0 0 1 0 0,1 1-1 0 0,-1-1 0 0 0,1 1 0 0 0,-1 0 0 0 0,1 0 0 0 0,-1 1 1 0 0,1 0-1 0 0,0 0-2 0 0,-3-1-3 0 0,0 1 0 0 0,0-1-1 0 0,0 0 1 0 0,0 0 0 0 0,0 0 0 0 0,0 0 0 0 0,0 0 0 0 0,0 0 0 0 0,0 0 0 0 0,0-1-1 0 0,0 1 1 0 0,0-1 0 0 0,0 1 0 0 0,-1-1 0 0 0,1 0 0 0 0,0 0 0 0 0,0 0 0 0 0,-1 0-1 0 0,1 0 1 0 0,0 0 0 0 0,-1 0 0 0 0,1 0 0 0 0,-1-1 0 0 0,1 1 0 0 0,-1-1 0 0 0,1 0 3 0 0,-1 2-3 0 0,-1-1 1 0 0,1 1-1 0 0,0 0 1 0 0,0-1-1 0 0,0 1 1 0 0,0 0-1 0 0,0 0 1 0 0,0 0 0 0 0,-1 0-1 0 0,1 0 1 0 0,0 0-1 0 0,0 0 1 0 0,0 0-1 0 0,0 0 1 0 0,0 0-1 0 0,0 0 1 0 0,0 1 0 0 0,0-1-1 0 0,-1 0 1 0 0,1 1-1 0 0,1-1 3 0 0,1 1-2 0 0,5 0 4 0 0,0 0 0 0 0,1 0 1 0 0,-1-1-1 0 0,1 0 0 0 0,-1 0 0 0 0,1-1 0 0 0,-1-1 0 0 0,0 1 0 0 0,7-3-2 0 0,19-3 21 0 0,-9 4-372 0 0,-22 3 364 0 0,0 0-1 0 0,0 1 1 0 0,0 0-1 0 0,-1-1 0 0 0,1 1 1 0 0,0 0-1 0 0,0 0 0 0 0,-1 1 1 0 0,1-1-1 0 0,-1 1 1 0 0,1-1-1 0 0,0 2-12 0 0,10 4 1 0 0,-12-7-3 0 0,0 1 0 0 0,-1-1 0 0 0,1 0 0 0 0,0 1 0 0 0,0-1 0 0 0,0 0 1 0 0,-1 0-1 0 0,1 0 0 0 0,0 0 0 0 0,0 0 0 0 0,0 1 0 0 0,0-2 0 0 0,-1 1 0 0 0,1 0 0 0 0,0 0 0 0 0,0 0 1 0 0,0 0-1 0 0,-1 0 0 0 0,1-1 0 0 0,0 1 0 0 0,0 0 0 0 0,0-1 0 0 0,-1 1 0 0 0,1 0 0 0 0,0-1 0 0 0,-1 1 1 0 0,1-1-1 0 0,0 1 0 0 0,-1-1 0 0 0,1 0 0 0 0,-1 1 0 0 0,1-1 0 0 0,0 0 0 0 0,-1 1 0 0 0,0-1 2 0 0,12-9-9 0 0,-12 10 6 0 0,1 0-1 0 0,0 0 1 0 0,0 0 0 0 0,-1 0 0 0 0,1 1-1 0 0,0-1 1 0 0,0 0 0 0 0,0 0 0 0 0,-1 0 0 0 0,1 1-1 0 0,0-1 1 0 0,-1 1 0 0 0,1-1 0 0 0,0 0 0 0 0,-1 1-1 0 0,1-1 1 0 0,0 1 0 0 0,-1-1 0 0 0,1 1-1 0 0,-1-1 1 0 0,1 1 0 0 0,0 0 3 0 0,-1-1-1 0 0,0 0 0 0 0,0 0-1 0 0,0 0 1 0 0,0 0 0 0 0,0 0 0 0 0,0 0 0 0 0,0 0-1 0 0,0 0 1 0 0,0-1 0 0 0,0 1 0 0 0,0 0-1 0 0,0 0 1 0 0,0 0 0 0 0,0 0 0 0 0,0 0 0 0 0,1 0-1 0 0,-1 0 1 0 0,0 0 0 0 0,0 0 0 0 0,0 0 0 0 0,0 0-1 0 0,0 0 1 0 0,0 0 1 0 0,-2-6-23 0 0,2 5 21 0 0,0 1-1 0 0,0 0 1 0 0,0 0 0 0 0,-1 0 0 0 0,1-1 0 0 0,0 1 0 0 0,0 0-1 0 0,0 0 1 0 0,0 0 0 0 0,0-1 0 0 0,0 1 0 0 0,-1 0-1 0 0,1 0 1 0 0,0 0 0 0 0,0 0 0 0 0,0 0 0 0 0,0-1 0 0 0,-1 1-1 0 0,1 0 1 0 0,0 0 0 0 0,0 0 0 0 0,0 0 0 0 0,-1 0-1 0 0,1 0 1 0 0,0 0 0 0 0,0 0 0 0 0,-1 0 0 0 0,1 0 0 0 0,0 0-1 0 0,0 0 1 0 0,0 0 0 0 0,-1 0 0 0 0,1 0 0 0 0,0 0-1 0 0,0 0 1 0 0,-1 0 0 0 0,1 0 0 0 0,0 0 0 0 0,0 0 0 0 0,0 0-1 0 0,-1 0 1 0 0,1 0 0 0 0,0 1 2 0 0,-1-1-7 0 0,1 0 6 0 0,-1 0 1 0 0,1 0-1 0 0,0 1 0 0 0,0-1 1 0 0,0 0-1 0 0,0 0 0 0 0,0 0 1 0 0,0 1-1 0 0,0-1 0 0 0,0 0 1 0 0,0 0-1 0 0,0 1 0 0 0,0-1 1 0 0,0 0-1 0 0,0 0 0 0 0,0 1 1 0 0,0-1-1 0 0,0 0 0 0 0,0 1 1 0 0,0-1-1 0 0,0 0 0 0 0,0 0 1 0 0,0 0-1 0 0,0 1 0 0 0,1-1 1 0 0,-1 0-1 0 0,0 0 0 0 0,0 1 1 0 0,0-1-1 0 0,0 0 0 0 0,1 0 1 0 0,-1 0-1 0 0,0 0 0 0 0,0 1 1 0 0,4 4-61 0 0,-7-11-297 0 0,0 2-195 0 0,1 7-818 0 0,2-3 1241 0 0,0 1-1 0 0,0-1 0 0 0,0 1 0 0 0,1-1 1 0 0,-1 0-1 0 0,0 1 0 0 0,0-1 1 0 0,0 1-1 0 0,0-1 0 0 0,1 0 1 0 0,-1 1-1 0 0,0-1 0 0 0,0 0 0 0 0,1 1 1 0 0,-1-1-1 0 0,0 0 0 0 0,1 1 1 0 0,-1-1-1 0 0,0 0 0 0 0,1 1 0 0 0,-1-1 1 0 0,1 0-1 0 0,-1 0 0 0 0,0 0 1 0 0,1 1-1 0 0,-1-1 0 0 0,1 0 1 0 0,-1 0-1 0 0,0 0 0 0 0,1 0 0 0 0,-1 0 1 0 0,1 0-1 0 0,-1 0 0 0 0,1 0 1 0 0,-1 0-1 0 0,1 0 0 0 0,-1 0 1 0 0,0 0-1 0 0,1 0 0 0 0,-1 0 0 0 0,1 0 1 0 0,-1-1 130 0 0,18-4-9537 0 0,-9 6 7881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0:4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1112 0 0,'0'1'198'0'0,"0"0"-1"0"0,1 0 0 0 0,-1-1 1 0 0,1 1-1 0 0,-1 0 0 0 0,1-1 1 0 0,-1 1-1 0 0,1 0 0 0 0,0-1 1 0 0,-1 1-1 0 0,1-1 0 0 0,0 1 0 0 0,-1-1 1 0 0,1 1-1 0 0,0-1 0 0 0,-1 1 1 0 0,1-1-1 0 0,0 0 0 0 0,0 1 1 0 0,0-1-1 0 0,0 0 0 0 0,-1 0 1 0 0,1 0-1 0 0,0 0 0 0 0,0 0-197 0 0,29 3-483 0 0,-7-2 552 0 0,-16 1-715 0 0,-1-1 1195 0 0,-1 1 0 0 0,0-1 0 0 0,1 1 0 0 0,-1 1 0 0 0,0-1-1 0 0,0 0 1 0 0,0 1-549 0 0,-3-2 271 0 0,-1 0-1 0 0,1 1 1 0 0,-1-1-1 0 0,0 0 1 0 0,0 1-1 0 0,1-1 1 0 0,-1 1-1 0 0,0-1 1 0 0,0 1-1 0 0,0-1 1 0 0,-1 1-1 0 0,1 0 1 0 0,0-1-1 0 0,-1 1 1 0 0,1 0-1 0 0,-1-1 1 0 0,1 1-1 0 0,-1 0 1 0 0,0 0-1 0 0,0 0 1 0 0,0 0-1 0 0,0-1 1 0 0,0 1-1 0 0,0 1-270 0 0,2 34 1124 0 0,-1-32-1135 0 0,0-1-1 0 0,-1 1 0 0 0,1-1 0 0 0,-1 1 0 0 0,0-1 0 0 0,0 1 0 0 0,0-1 0 0 0,-1 1 0 0 0,0-1 0 0 0,0 1 1 0 0,0-1-1 0 0,0 0 0 0 0,-2 3 12 0 0,1 6-3621 0 0,0-6-6665 0 0,1-7 7912 0 0</inkml:trace>
  <inkml:trace contextRef="#ctx0" brushRef="#br0" timeOffset="393.664">309 0 2369 0 0,'1'4'7291'0'0,"0"5"-3883"0"0,6 28-3086 0 0,-5-25 800 0 0,16 80 930 0 0,-16-76-2143 0 0,3 20-2524 0 0,-7-13-4754 0 0,-5-17 2226 0 0,4-4 4202 0 0,-1 4 544 0 0</inkml:trace>
  <inkml:trace contextRef="#ctx0" brushRef="#br0" timeOffset="755.05">202 289 2729 0 0,'0'-1'189'0'0,"1"0"1"0"0,0 0-1 0 0,0 0 1 0 0,0 0 0 0 0,0 0-1 0 0,0 0 1 0 0,0 0 0 0 0,0 0-1 0 0,0 1 1 0 0,0-1-1 0 0,1 1 1 0 0,-1-1 0 0 0,0 1-1 0 0,0-1 1 0 0,1 1 0 0 0,-1-1-1 0 0,0 1 1 0 0,0 0-1 0 0,1 0 1 0 0,-1 0 0 0 0,0 0-1 0 0,1 0-189 0 0,1 0 84 0 0,0 1 0 0 0,0-1 0 0 0,0 1 0 0 0,0 0 0 0 0,0 0 0 0 0,0 0 0 0 0,0 0-1 0 0,0 0 1 0 0,2 2-84 0 0,4 4 174 0 0,1-1 0 0 0,-1 1-1 0 0,0 1 1 0 0,7 7-174 0 0,-15-14 73 0 0,1 1-1 0 0,0-1 1 0 0,-1 1 0 0 0,1-1 0 0 0,-1 1-1 0 0,1 0 1 0 0,-1-1 0 0 0,0 1 0 0 0,0 0-1 0 0,0 0 1 0 0,0 0 0 0 0,0 0 0 0 0,0 0-1 0 0,-1 0 1 0 0,1 0 0 0 0,-1 1 0 0 0,1-1 0 0 0,-1 0-1 0 0,0 0 1 0 0,0 0 0 0 0,0 1 0 0 0,0-1-1 0 0,0 0 1 0 0,0 0 0 0 0,-1 0 0 0 0,1 0-1 0 0,-1 1 1 0 0,1-1 0 0 0,-1 0 0 0 0,0 0-1 0 0,0 0 1 0 0,0 0 0 0 0,-1 1-73 0 0,-3 4-30 0 0,-2 1 1 0 0,1-1-1 0 0,-1-1 0 0 0,0 1 1 0 0,-1-1-1 0 0,1 0 0 0 0,-3 0 30 0 0,-15 13-1741 0 0,22-16 1514 0 0,0-1-1 0 0,0 0 1 0 0,0 1 0 0 0,0-2 0 0 0,-1 1 0 0 0,1 0-1 0 0,-1-1 1 0 0,1 1 0 0 0,-1-1 0 0 0,0 0 0 0 0,0 0-1 0 0,1-1 1 0 0,-1 1 0 0 0,0-1 0 0 0,0 0 0 0 0,0 0-1 0 0,1 0 1 0 0,-1 0 0 0 0,-2-1 227 0 0,5 1 32 0 0,1 0 1 0 0,0 0-1 0 0,-1 0 1 0 0,1 0-1 0 0,0 0 1 0 0,0 0-1 0 0,-1 0 0 0 0,1 1 1 0 0,0-1-1 0 0,-1 0 1 0 0,1 0-1 0 0,0 0 1 0 0,0 0-1 0 0,-1 1 0 0 0,1-1 1 0 0,0 0-1 0 0,0 0 1 0 0,0 0-1 0 0,-1 1 1 0 0,1-1-1 0 0,0 0 0 0 0,0 0 1 0 0,0 1-1 0 0,0-1 1 0 0,-1 0-1 0 0,1 1 1 0 0,0-1-1 0 0,0 0 1 0 0,0 0-1 0 0,0 1 0 0 0,0-1 1 0 0,0 0-1 0 0,0 1 1 0 0,0-1-1 0 0,0 0 1 0 0,0 1-1 0 0,0-1 0 0 0,0 0 1 0 0,0 1-33 0 0,2 22 640 0 0,9 23 336 0 0,-10-44-771 0 0,-1-1 0 0 0,1 1 1 0 0,0 0-1 0 0,-1-1 1 0 0,1 1-1 0 0,0-1 0 0 0,0 0 1 0 0,0 1-1 0 0,0-1 1 0 0,1 0-1 0 0,-1 1 0 0 0,0-1 1 0 0,0 0-1 0 0,1 0 1 0 0,-1 0-1 0 0,1 0 1 0 0,-1 0-1 0 0,1 0 0 0 0,-1-1 1 0 0,1 1-1 0 0,-1 0 1 0 0,1-1-1 0 0,0 1 0 0 0,-1-1 1 0 0,1 0-1 0 0,0 0 1 0 0,0 1-1 0 0,-1-1 0 0 0,1 0 1 0 0,0 0-1 0 0,0-1 1 0 0,-1 1-1 0 0,1 0 0 0 0,0 0 1 0 0,-1-1-1 0 0,1 1 1 0 0,0-1-1 0 0,-1 0 0 0 0,1 1 1 0 0,-1-1-1 0 0,1 0 1 0 0,-1 0-1 0 0,1 0 1 0 0,0-1-206 0 0,1 0 58 0 0,0 0 0 0 0,1 0 0 0 0,-1 0 0 0 0,1 0 1 0 0,-1 1-1 0 0,1-1 0 0 0,-1 1 0 0 0,1 0 1 0 0,0 0-1 0 0,0 0 0 0 0,0 1 0 0 0,1-1-58 0 0,-1 1-1247 0 0,-1 0 0 0 0,1-1 0 0 0,-1 0 0 0 0,1 0 0 0 0,0 0-1 0 0,-1 0 1 0 0,0 0 0 0 0,1-1 0 0 0,-1 0 0 0 0,0 0 0 0 0,0 1 0 0 0,0-2 0 0 0,2-1 1247 0 0,6-7-882 0 0</inkml:trace>
  <inkml:trace contextRef="#ctx0" brushRef="#br0" timeOffset="1086.644">536 306 5705 0 0,'-9'17'6533'0'0,"2"3"-3658"0"0,-5 43-3026 0 0,10-47 1119 0 0,1-10-878 0 0,1 0 0 0 0,0 0 1 0 0,0 0-1 0 0,0 0 0 0 0,1 0 0 0 0,0 0 0 0 0,0 1-90 0 0,-1-7 1 0 0,0 1-1 0 0,0 0 1 0 0,0 0 0 0 0,0 0-1 0 0,1 0 1 0 0,-1-1 0 0 0,0 1-1 0 0,0 0 1 0 0,1 0 0 0 0,-1 0-1 0 0,0-1 1 0 0,1 1 0 0 0,-1 0-1 0 0,1-1 1 0 0,-1 1-1 0 0,1 0 1 0 0,-1-1 0 0 0,1 1-1 0 0,-1 0 1 0 0,1-1 0 0 0,0 1-1 0 0,-1-1 1 0 0,1 1 0 0 0,0-1-1 0 0,0 0 1 0 0,-1 1 0 0 0,1-1-1 0 0,0 0 1 0 0,0 1 0 0 0,-1-1-1 0 0,1 0 1 0 0,0 0 0 0 0,0 0-1 0 0,0 0 1 0 0,0 0-1 0 0,-1 1 1 0 0,1-2 0 0 0,0 1-1 0 0,0 0 1 0 0,0 0 0 0 0,0 0-1 0 0,-1 0 1 0 0,1 0 0 0 0,0-1-1 0 0,0 1 1 0 0,0 0 0 0 0,-1-1-1 0 0,1 1 1 0 0,0-1 0 0 0,-1 1-1 0 0,1 0 1 0 0,0-1 0 0 0,-1 0-1 0 0,6-2 100 0 0,0-1 0 0 0,-1 0 0 0 0,0 0 1 0 0,0-1-1 0 0,0 1 0 0 0,-1-1 0 0 0,4-5-100 0 0,-6 7 116 0 0,-1 0 0 0 0,1 0 1 0 0,0 0-1 0 0,-1-1 0 0 0,0 1 0 0 0,0 0 0 0 0,0-1 0 0 0,0 1 0 0 0,-1-1 0 0 0,1 1 0 0 0,-1-1 0 0 0,0 1 1 0 0,0-1-1 0 0,0 1 0 0 0,-1-4-116 0 0,1-1 202 0 0,-1 0 0 0 0,-1 0 0 0 0,0 0 0 0 0,0 0 0 0 0,-1-2-202 0 0,2 7-153 0 0,-1 1-1 0 0,1-1 0 0 0,0 0 1 0 0,-1 1-1 0 0,0 0 1 0 0,1-1-1 0 0,-1 1 0 0 0,0 0 1 0 0,0 0-1 0 0,0 0 1 0 0,-1 0-1 0 0,1 0 1 0 0,0 0-1 0 0,-1 1 0 0 0,1-1 1 0 0,-1 1 153 0 0,1-1-499 0 0,1-5-13565 0 0,1 4 12117 0 0,3 2 873 0 0</inkml:trace>
  <inkml:trace contextRef="#ctx0" brushRef="#br0" timeOffset="1463.913">708 171 4553 0 0,'19'81'9078'0'0,"-12"-25"-5045"0"0,0 11-4033 0 0,-6 25 1421 0 0,0-76-4697 0 0,-1-16 2893 0 0,0 5-2668 0 0,2-2-4871 0 0,0-2 3533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48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55 9506 0 0,'-16'-2'8022'0'0,"0"1"-4388"0"0,29 7-2281 0 0,10-1-1273 0 0,0-1-1 0 0,0-1 1 0 0,0 0-1 0 0,0-2 1 0 0,1-1-1 0 0,11-1-79 0 0,32 0 188 0 0,-35 2 50 0 0,1-3 1 0 0,0 0 0 0 0,-1-2-1 0 0,8-3-238 0 0,35-11 571 0 0,14-6-571 0 0,-74 19 70 0 0,1 2 0 0 0,0 0-1 0 0,1 1 1 0 0,-1 1-1 0 0,3 0-69 0 0,-18 1 1 0 0,-1 0 0 0 0,0 0 0 0 0,1 0 0 0 0,-1 0-1 0 0,0 0 1 0 0,1 0 0 0 0,-1 0 0 0 0,1 0 0 0 0,-1 0-1 0 0,0 0 1 0 0,1 0 0 0 0,-1 0 0 0 0,0 0 0 0 0,1 0-1 0 0,-1 0 1 0 0,0 1 0 0 0,1-1 0 0 0,-1 0 0 0 0,0 0 0 0 0,1 0-1 0 0,-1 1 1 0 0,0-1 0 0 0,0 0 0 0 0,1 0 0 0 0,-1 1-1 0 0,0-1 1 0 0,0 0 0 0 0,0 1 0 0 0,1-1 0 0 0,-1 0-1 0 0,0 1 1 0 0,0-1 0 0 0,0 0 0 0 0,0 1 0 0 0,1-1-1 0 0,-1 0 1 0 0,0 1-1 0 0,0-1-6 0 0,0 0 0 0 0,0 0-1 0 0,0 1 1 0 0,0-1 0 0 0,0 0-1 0 0,0 0 1 0 0,0 0 0 0 0,0 1-1 0 0,0-1 1 0 0,0 0 0 0 0,0 0 0 0 0,0 0-1 0 0,1 0 1 0 0,-1 1 0 0 0,0-1-1 0 0,0 0 1 0 0,0 0 0 0 0,0 0-1 0 0,0 0 1 0 0,1 0 0 0 0,-1 1-1 0 0,0-1 1 0 0,0 0 0 0 0,0 0-1 0 0,1 0 1 0 0,-1 0 0 0 0,0 0-1 0 0,0 0 1 0 0,0 0 0 0 0,0 0 0 0 0,1 0-1 0 0,-1 0 1 0 0,0 0 0 0 0,0 0-1 0 0,1 0 1 0 0,-1 0 6 0 0,1 1-225 0 0,0-1-1 0 0,-1 0 1 0 0,1 0-1 0 0,0 1 1 0 0,0-1-1 0 0,0 0 1 0 0,-1 1 0 0 0,1-1-1 0 0,0 1 1 0 0,0-1-1 0 0,-1 1 1 0 0,1 0-1 0 0,0-1 1 0 0,-1 1-1 0 0,1 0 1 0 0,-1-1 0 0 0,1 1-1 0 0,0 0 226 0 0,5 6-7977 0 0,8 7-2187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0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180 122 8 0 0,'-2'-17'-64'0'0,"1"11"992"0"0,0-1 0 0 0,0 0 0 0 0,0 1 1 0 0,-1-1-1 0 0,-2-5-928 0 0,3 10 303 0 0,0 0 0 0 0,0 0 0 0 0,0 1 0 0 0,0-1 0 0 0,0 1 0 0 0,0-1 1 0 0,-1 1-1 0 0,1-1 0 0 0,0 1 0 0 0,-1 0 0 0 0,1 0 0 0 0,-1-1 0 0 0,0 1 0 0 0,1 0 0 0 0,-1 1 0 0 0,0-1 0 0 0,1 0 0 0 0,-1 0 0 0 0,0 1 1 0 0,0-1-1 0 0,0 1 0 0 0,0-1 0 0 0,0 1-303 0 0,-1 0 117 0 0,0-1 0 0 0,0 1 0 0 0,0 0 0 0 0,0 0 0 0 0,0 0 0 0 0,0 0 0 0 0,0 1 1 0 0,0 0-1 0 0,0-1 0 0 0,0 1 0 0 0,0 0 0 0 0,0 0 0 0 0,0 0 0 0 0,0 1 0 0 0,1-1 0 0 0,-3 2-117 0 0,1 0 59 0 0,0 1 0 0 0,0-1-1 0 0,0 1 1 0 0,0 0 0 0 0,0 0 0 0 0,1 0-1 0 0,0 1 1 0 0,0-1 0 0 0,-1 3-59 0 0,-3 6 76 0 0,0 2 0 0 0,2-1 0 0 0,-1 1 0 0 0,2 0 0 0 0,0 0 0 0 0,-1 5-76 0 0,3-8 62 0 0,1 0 1 0 0,0 0 0 0 0,1 0 0 0 0,0-1-1 0 0,1 1 1 0 0,1 9-63 0 0,-2-17 0 0 0,1 1-1 0 0,0-1 0 0 0,0 0 1 0 0,0 0-1 0 0,0 0 0 0 0,1 0 1 0 0,-1 0-1 0 0,1 0 0 0 0,0 0 1 0 0,0 0-1 0 0,1-1 0 0 0,-1 1 1 0 0,1-1-1 0 0,0 0 0 0 0,0 0 1 0 0,0 1-1 0 0,0-2 0 0 0,0 1 1 0 0,3 1 0 0 0,-4-3-22 0 0,0 0-1 0 0,0 0 1 0 0,0 0 0 0 0,1-1 0 0 0,-1 1 0 0 0,0-1 0 0 0,0 0-1 0 0,0 0 1 0 0,1 0 0 0 0,-1 0 0 0 0,0 0 0 0 0,0 0 0 0 0,1 0-1 0 0,-1-1 1 0 0,0 1 0 0 0,0-1 0 0 0,0 0 0 0 0,0 1 0 0 0,0-1-1 0 0,0 0 1 0 0,0 0 0 0 0,0 0 0 0 0,0-1 0 0 0,0 1 0 0 0,0 0-1 0 0,-1-1 1 0 0,1 1 0 0 0,-1-1 0 0 0,1 0 22 0 0,6-6-277 0 0,0-1-1 0 0,-1 0 1 0 0,0 0-1 0 0,5-10 278 0 0,-7 11-140 0 0,-1 0-1 0 0,-1 0 1 0 0,1 0-1 0 0,-2 0 1 0 0,1-1-1 0 0,-1 1 0 0 0,0-1 1 0 0,0 0-1 0 0,-1 0 1 0 0,-1 0 140 0 0,1-16 937 0 0,-1 1 0 0 0,-3-25-937 0 0,4 27 707 0 0,3 21-58 0 0,2 11-176 0 0,40 109 1828 0 0,-40-107-2226 0 0,0 0 0 0 0,1-1 0 0 0,0 0 0 0 0,0 0 0 0 0,1-1 1 0 0,7 7-76 0 0,-11-11-1823 0 0,6 5-3109 0 0,-2-10-3294 0 0,-4-3 5140 0 0</inkml:trace>
  <inkml:trace contextRef="#ctx0" brushRef="#br0" timeOffset="365.54">529 0 872 0 0,'-16'11'6498'0'0,"0"9"-4212"0"0,11-13-1912 0 0,1 0 0 0 0,-1 0 0 0 0,2 1 0 0 0,-3 4-374 0 0,5-8 108 0 0,-3 6 228 0 0,1 0-1 0 0,0 0 0 0 0,1 0 1 0 0,-1 7-336 0 0,3-15 28 0 0,0 1 1 0 0,-1-1-1 0 0,1 1 1 0 0,0-1-1 0 0,1 1 0 0 0,-1 0 1 0 0,0-1-1 0 0,1 1 1 0 0,0-1-1 0 0,-1 0 1 0 0,1 1-1 0 0,0-1 0 0 0,0 0 1 0 0,0 1-1 0 0,0-1 1 0 0,1 0-1 0 0,-1 0 1 0 0,1 0-1 0 0,-1 0 0 0 0,1 0 1 0 0,1 1-29 0 0,-1-2 5 0 0,-1 0 0 0 0,0-1 0 0 0,1 1 0 0 0,-1-1 0 0 0,1 1 0 0 0,-1-1 0 0 0,1 1 0 0 0,-1-1 0 0 0,1 0 0 0 0,-1 0 0 0 0,1 0 0 0 0,-1 0 0 0 0,1 0 0 0 0,-1 0 0 0 0,1 0 0 0 0,-1-1 0 0 0,1 1 0 0 0,-1 0 0 0 0,1-1 0 0 0,-1 1 0 0 0,1-1 0 0 0,-1 0 0 0 0,0 1 0 0 0,1-1 0 0 0,-1 0 0 0 0,0 0 0 0 0,0 0 0 0 0,1 0 0 0 0,-1 0 0 0 0,1-1-5 0 0,3-2 30 0 0,0 0 0 0 0,0-1 0 0 0,-1 0 0 0 0,1 0 1 0 0,-1 0-1 0 0,2-4-30 0 0,-3 4 80 0 0,-1 1 0 0 0,0-1 0 0 0,0 0 1 0 0,0 0-1 0 0,0 0 0 0 0,-1 0 0 0 0,0 0 1 0 0,0-1-1 0 0,0 1 0 0 0,-1 0 1 0 0,0 0-1 0 0,0-5-80 0 0,0 7 58 0 0,0 0 0 0 0,-1 0 0 0 0,1 0 0 0 0,-1 0 1 0 0,0 1-1 0 0,1-1 0 0 0,-1 0 0 0 0,-1 0 0 0 0,1 1 0 0 0,0-1 0 0 0,-1 0 1 0 0,1 1-1 0 0,-1 0 0 0 0,0-1 0 0 0,0 1 0 0 0,0 0 0 0 0,0 0 0 0 0,0 0 0 0 0,0 0 1 0 0,0 0-1 0 0,-1 0 0 0 0,1 1 0 0 0,-2-1-58 0 0,3 1-79 0 0,0 1 0 0 0,0 0 0 0 0,0 0 0 0 0,0-1 0 0 0,0 1 0 0 0,0 0 0 0 0,0 0 0 0 0,0 0-1 0 0,0 0 1 0 0,0 0 0 0 0,0 1 0 0 0,0-1 0 0 0,0 0 0 0 0,0 0 0 0 0,0 1 0 0 0,0-1 0 0 0,0 0 0 0 0,0 1 0 0 0,0-1 0 0 0,0 1 0 0 0,0 0 0 0 0,0-1 0 0 0,0 1 0 0 0,1-1-1 0 0,-1 1 1 0 0,0 0 79 0 0,-25 28-6022 0 0,9-10 282 0 0,2-2 4016 0 0,1 1 1444 0 0</inkml:trace>
  <inkml:trace contextRef="#ctx0" brushRef="#br0" timeOffset="720.493">424 353 3017 0 0,'34'1'8964'0'0,"-6"0"-6171"0"0,-19-1-2674 0 0,0 0-1 0 0,0-1 1 0 0,0 0 0 0 0,0-1-1 0 0,0 0 1 0 0,3-1-119 0 0,44-11-118 0 0,-32 8 76 0 0,0-1 0 0 0,11-5 42 0 0,-27 9-1271 0 0,0-1-1 0 0,0 0 1 0 0,0 0 0 0 0,-1-1-1 0 0,4-3 1272 0 0,6-13-7171 0 0,-9 10 5423 0 0</inkml:trace>
  <inkml:trace contextRef="#ctx0" brushRef="#br0" timeOffset="721.493">799 22 2593 0 0,'0'-2'626'0'0,"1"1"0"0"0,0 0 0 0 0,0 0 0 0 0,0 0 0 0 0,0 0 0 0 0,0 0 0 0 0,1 0 0 0 0,-1 1 0 0 0,0-1 0 0 0,0 0 0 0 0,1 0 0 0 0,-1 1 0 0 0,0-1 0 0 0,1 1 0 0 0,-1-1 0 0 0,0 1 0 0 0,2 0-626 0 0,-2 0 116 0 0,0 1 0 0 0,0-1 0 0 0,-1 1 0 0 0,1-1 0 0 0,0 1 0 0 0,0 0 0 0 0,-1-1 0 0 0,1 1 0 0 0,0 0 0 0 0,-1 0 0 0 0,1 0 0 0 0,-1-1 0 0 0,1 1 0 0 0,-1 0 0 0 0,1 0 0 0 0,-1 0 0 0 0,0 0 0 0 0,1 0 0 0 0,-1 0 0 0 0,0 0 0 0 0,0 0 0 0 0,1 0-116 0 0,3 18 621 0 0,-1 0 0 0 0,0 0 0 0 0,-1 0 0 0 0,-1 0 0 0 0,-1 1 0 0 0,-1-1-621 0 0,4 62 962 0 0,-5-41-532 0 0,0-2-5612 0 0,2-38 4973 0 0,0 0-1 0 0,-1 0 1 0 0,1-1-1 0 0,0 1 1 0 0,0 0-1 0 0,0 0 0 0 0,0 0 1 0 0,0 0-1 0 0,0 0 1 0 0,-1 0-1 0 0,1 0 1 0 0,0 0-1 0 0,0 0 0 0 0,0 0 1 0 0,0 0-1 0 0,0 0 1 0 0,0 0-1 0 0,-1 0 1 0 0,1 0-1 0 0,0 0 0 0 0,0 0 1 0 0,0 0-1 0 0,0 0 1 0 0,0 0-1 0 0,0 1 1 0 0,-1-1-1 0 0,1 0 0 0 0,0 0 1 0 0,0 0-1 0 0,0 0 1 0 0,0 0-1 0 0,0 0 1 0 0,0 0-1 0 0,0 0 0 0 0,0 0 1 0 0,0 1-1 0 0,-1-1 1 0 0,1 0-1 0 0,0 0 1 0 0,0 0-1 0 0,0 0 0 0 0,0 0 1 0 0,0 0-1 0 0,0 0 1 0 0,0 1-1 0 0,0-1 1 0 0,0 0-1 0 0,0 0 0 0 0,0 0 1 0 0,0 0-1 0 0,0 0 1 0 0,0 0-1 0 0,0 1 1 0 0,0-1-1 0 0,0 0 1 0 0,0 0 209 0 0,0-2-3980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0:5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3345 0 0,'15'-9'5619'0'0,"19"2"-5826"0"0,-18 4 480 0 0,33-6 605 0 0,-43 9-47 0 0,1-1 0 0 0,-1 1 1 0 0,0 1-1 0 0,0-1 1 0 0,0 1-1 0 0,1 0 0 0 0,-1 1-831 0 0,-4-1 156 0 0,0 0-1 0 0,0 0 0 0 0,0 1 0 0 0,-1-1 0 0 0,1 1 1 0 0,0-1-1 0 0,-1 1 0 0 0,1 0 0 0 0,-1 0 0 0 0,0-1 0 0 0,1 1 1 0 0,-1 0-1 0 0,0 0 0 0 0,0 1 0 0 0,0-1 0 0 0,0 0 1 0 0,-1 0-1 0 0,1 0 0 0 0,0 0 0 0 0,-1 1 0 0 0,0-1 1 0 0,1 2-156 0 0,0 2 87 0 0,0 1 0 0 0,-1 0 1 0 0,1-1-1 0 0,-1 1 1 0 0,0 0-1 0 0,-1-1 1 0 0,0 2-88 0 0,-3 8-70 0 0,-3 18 458 0 0,5-12-5750 0 0,2-22 5217 0 0,0 0 0 0 0,0 0 0 0 0,0-1 0 0 0,0 1 0 0 0,0 0 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1 0 0 0,0-1 0 0 0,0 0 0 0 0,0 0 1 0 0,-1 0-1 0 0,1 0 0 0 0,0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0 145 0 0,0 0-75 0 0,0 0-4403 0 0</inkml:trace>
  <inkml:trace contextRef="#ctx0" brushRef="#br0" timeOffset="1">401 0 9730 0 0,'9'8'7008'0'0,"-3"6"-4160"0"0,1 21-2901 0 0,-4-19 875 0 0,3 10-568 0 0,-1 0 0 0 0,0 1 1 0 0,-2-1-1 0 0,-2 1 0 0 0,0 12-254 0 0,1-5-2134 0 0,0-23-1931 0 0,1-1-4010 0 0,1-3 1259 0 0</inkml:trace>
  <inkml:trace contextRef="#ctx0" brushRef="#br0" timeOffset="421.866">283 381 5921 0 0,'4'-3'234'0'0,"0"1"-1"0"0,0 0 0 0 0,0 0 1 0 0,0 0-1 0 0,0 0 1 0 0,1 1-1 0 0,-1 0 0 0 0,1 0 1 0 0,-1 0-1 0 0,0 0 1 0 0,1 1-1 0 0,0-1 0 0 0,-1 1 1 0 0,1 1-1 0 0,-1-1 0 0 0,1 0 1 0 0,-1 1-1 0 0,1 0 1 0 0,-1 0-1 0 0,0 1 0 0 0,1-1 1 0 0,-1 1-1 0 0,0 0 1 0 0,0 0-1 0 0,1 1-233 0 0,0-1 147 0 0,0 1 1 0 0,-1 0-1 0 0,1 0 1 0 0,-1 0-1 0 0,0 1 0 0 0,0-1 1 0 0,0 1-1 0 0,0 0 0 0 0,-1 0 1 0 0,0 1-1 0 0,0-1 1 0 0,0 1-1 0 0,0-1 0 0 0,-1 1 1 0 0,1 0-1 0 0,-1 0 1 0 0,0 0-1 0 0,-1 0 0 0 0,1 1 1 0 0,-1-1-1 0 0,0 1-147 0 0,-1-4 32 0 0,-1 0 0 0 0,1 0 0 0 0,0 0 0 0 0,-1 0 1 0 0,0 0-1 0 0,1 0 0 0 0,-1 0 0 0 0,0 0 0 0 0,0 0 0 0 0,0 0 0 0 0,0-1 0 0 0,0 1 0 0 0,-1 0 0 0 0,1-1 0 0 0,-1 1 0 0 0,1 0 0 0 0,-1-1 0 0 0,1 0 0 0 0,-1 1 1 0 0,0-1-1 0 0,1 0 0 0 0,-1 0 0 0 0,0 0 0 0 0,0 0 0 0 0,0 0 0 0 0,0-1 0 0 0,0 1 0 0 0,0 0-32 0 0,-7 2-380 0 0,1 0-1 0 0,-1-1 1 0 0,0 0 0 0 0,1 0-1 0 0,-1-1 1 0 0,-1 0 380 0 0,-19-1-1087 0 0,-17 3 751 0 0,45-3 356 0 0,1 0 1 0 0,0 0-1 0 0,0 1 1 0 0,-1-1-1 0 0,1 0 0 0 0,0 0 1 0 0,0 1-1 0 0,-1-1 1 0 0,1 0-1 0 0,0 1 1 0 0,0-1-1 0 0,0 0 0 0 0,0 1 1 0 0,-1-1-1 0 0,1 0 1 0 0,0 1-1 0 0,0-1 0 0 0,0 0 1 0 0,0 1-1 0 0,0-1 1 0 0,0 0-1 0 0,0 1 1 0 0,0-1-1 0 0,0 0 0 0 0,0 1 1 0 0,0-1-1 0 0,0 0 1 0 0,0 1-1 0 0,0-1 0 0 0,1 1 1 0 0,-1-1-21 0 0,5 21 725 0 0,-3-15-486 0 0,1-1 0 0 0,-1 0 0 0 0,1 0 0 0 0,-1 0 0 0 0,1 0 1 0 0,4 4-240 0 0,-5-6 147 0 0,1-1 1 0 0,-1 0 0 0 0,1 0 0 0 0,-1 0 0 0 0,1 0 0 0 0,0 0 0 0 0,0-1 0 0 0,0 1 0 0 0,0-1 0 0 0,0 0 0 0 0,0 0 0 0 0,1 0 0 0 0,-1 0 0 0 0,0-1 0 0 0,0 1 0 0 0,1-1 0 0 0,-1 0-1 0 0,0 1 1 0 0,1-2 0 0 0,-1 1 0 0 0,0 0 0 0 0,1-1 0 0 0,-1 1 0 0 0,0-1 0 0 0,0 0 0 0 0,1 0 0 0 0,-1-1 0 0 0,0 1 0 0 0,0 0 0 0 0,1-2-148 0 0,15-7 711 0 0,23-14-4778 0 0,-35 19 816 0 0,0 0-1 0 0,-1 0 1 0 0,0 0 0 0 0,6-7 3251 0 0,2-2-2906 0 0</inkml:trace>
  <inkml:trace contextRef="#ctx0" brushRef="#br0" timeOffset="788.573">687 273 10674 0 0,'-3'2'699'0'0,"1"0"0"0"0,0 0 0 0 0,0 1 1 0 0,0-1-1 0 0,0 1 0 0 0,0-1 0 0 0,0 1 0 0 0,1 0 0 0 0,-2 2-699 0 0,-6 29 1387 0 0,7-17-1423 0 0,2-1 0 0 0,0 1 0 0 0,1 5 36 0 0,-1-20 118 0 0,0-1-109 0 0,-1 1 1 0 0,1-1-1 0 0,0 1 1 0 0,0-1-1 0 0,0 1 1 0 0,1-1-1 0 0,-1 1 1 0 0,0 0-1 0 0,1-1 1 0 0,-1 1-1 0 0,0-1 1 0 0,1 0-1 0 0,0 1 1 0 0,-1-1 0 0 0,1 1-1 0 0,0-1 1 0 0,0 0-1 0 0,0 0 1 0 0,0 1-1 0 0,0-1 1 0 0,0 0-1 0 0,0 0 1 0 0,0 0-1 0 0,0 0 1 0 0,1 0-1 0 0,-1 0 1 0 0,0 0-1 0 0,1-1 1 0 0,-1 1 0 0 0,0 0-1 0 0,1-1 1 0 0,-1 1-1 0 0,1-1 1 0 0,-1 0-1 0 0,1 1 1 0 0,-1-1-1 0 0,1 0 1 0 0,0 0-1 0 0,-1 0 1 0 0,1 0-1 0 0,-1 0 1 0 0,1 0-1 0 0,-1 0 1 0 0,1-1-1 0 0,0 1-9 0 0,4-2 41 0 0,0 0-1 0 0,0 0 0 0 0,0 0 0 0 0,0-1 0 0 0,-1 1 0 0 0,1-1 0 0 0,-1-1 0 0 0,0 1 0 0 0,1-1 0 0 0,1-2-40 0 0,-4 2 38 0 0,1 0-1 0 0,0-1 1 0 0,-1 1 0 0 0,0-1 0 0 0,0 1-1 0 0,-1-1 1 0 0,1 0 0 0 0,-1 0-1 0 0,0-1 1 0 0,0 1 0 0 0,-1 0-1 0 0,1-1 1 0 0,-1 1 0 0 0,0-1-1 0 0,-1 1 1 0 0,0-1 0 0 0,1 1-1 0 0,-2-1 1 0 0,1 1 0 0 0,-1-1 0 0 0,1 0-1 0 0,-2 1 1 0 0,0-3-38 0 0,2 7 49 0 0,-1-1-1 0 0,1 0 1 0 0,-1 0 0 0 0,0 1 0 0 0,0-1-1 0 0,0 0 1 0 0,0 1 0 0 0,0-1 0 0 0,-1 1-1 0 0,1-1 1 0 0,0 1 0 0 0,-1 0 0 0 0,1-1-1 0 0,-1 1 1 0 0,1 0 0 0 0,-1 0-1 0 0,1 0 1 0 0,-1 0 0 0 0,0 0 0 0 0,0 0-1 0 0,1 1 1 0 0,-1-1 0 0 0,0 1 0 0 0,0-1-1 0 0,0 1 1 0 0,0 0 0 0 0,0-1 0 0 0,0 1-1 0 0,1 0 1 0 0,-1 0 0 0 0,0 1 0 0 0,-2-1-49 0 0,-30 5-3108 0 0,19 0-2668 0 0,3 0-4053 0 0,14-4 6931 0 0</inkml:trace>
  <inkml:trace contextRef="#ctx0" brushRef="#br0" timeOffset="1162.62">1048 122 10426 0 0,'4'81'9180'0'0,"-4"39"-6628"0"0,0-48-1789 0 0,-1-36-170 0 0,0-13-2010 0 0,1-8-3242 0 0,-1-14-8625 0 0,0-4 9138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0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10010 0 0,'-8'-12'6335'0'0,"7"20"-4693"0"0,2 11-1625 0 0,0 42-232 0 0,4-1 1 0 0,1 0-1 0 0,9 26 215 0 0,-8-37-2479 0 0,-5-16-7453 0 0,4-21 5271 0 0</inkml:trace>
  <inkml:trace contextRef="#ctx0" brushRef="#br0" timeOffset="374.166">61 183 7370 0 0,'0'0'71'0'0,"1"0"0"0"0,-1 0 0 0 0,0 0 0 0 0,0 0 0 0 0,0 0 0 0 0,0 0 0 0 0,0 0 1 0 0,0 0-1 0 0,0 0 0 0 0,0 0 0 0 0,0 0 0 0 0,0 0 0 0 0,0 0 0 0 0,0 0 0 0 0,1 0 0 0 0,-1 0 1 0 0,0 0-1 0 0,0 0 0 0 0,0 0 0 0 0,0 0 0 0 0,0-1 0 0 0,0 1 0 0 0,0 0 0 0 0,0 0 1 0 0,0 0-1 0 0,0 0 0 0 0,0 0 0 0 0,0 0 0 0 0,0 0 0 0 0,0 0 0 0 0,0 0 0 0 0,0 0 0 0 0,0 0 1 0 0,0 0-1 0 0,1 0 0 0 0,-1-1 0 0 0,0 1 0 0 0,0 0 0 0 0,0 0 0 0 0,0 0 0 0 0,0 0 1 0 0,0 0-1 0 0,0 0 0 0 0,0 0 0 0 0,0 0 0 0 0,0 0 0 0 0,0 0 0 0 0,-1 0 0 0 0,1 0 0 0 0,0-1 1 0 0,0 1-1 0 0,0 0 0 0 0,0 0 0 0 0,0 0 0 0 0,0 0 0 0 0,0 0 0 0 0,0 0 0 0 0,0 0 1 0 0,0 0-1 0 0,0 0 0 0 0,0 0 0 0 0,0 0 0 0 0,0 0 0 0 0,0 0 0 0 0,0 0-71 0 0,12 2 735 0 0,16 9-1114 0 0,-24-8 499 0 0,0 0 0 0 0,-1 0 0 0 0,1 0 0 0 0,-1 1 0 0 0,0-1 1 0 0,0 1-1 0 0,1 2-120 0 0,-2-3 315 0 0,-1 0 1 0 0,1 0-1 0 0,-1 0 0 0 0,0 0 1 0 0,0 0-1 0 0,0 0 1 0 0,0 1-1 0 0,0-1 1 0 0,-1 0-1 0 0,1 1 1 0 0,-1-1-1 0 0,0 0 1 0 0,0 1-1 0 0,0-1 1 0 0,-1 1-1 0 0,1-1 0 0 0,-1 0 1 0 0,0 0-1 0 0,0 1 1 0 0,0-1-1 0 0,0 0 1 0 0,-1 0-1 0 0,1 0 1 0 0,-1 0-1 0 0,0 0-315 0 0,-7 12 504 0 0,0-1 0 0 0,-1 0 0 0 0,-1-1 1 0 0,0 0-1 0 0,-7 5-504 0 0,10-10-849 0 0,0-1 1 0 0,-1 0-1 0 0,0-1 1 0 0,0 0-1 0 0,-7 3 849 0 0,15-11-7543 0 0,0-6 1778 0 0,4 0-88 0 0</inkml:trace>
  <inkml:trace contextRef="#ctx0" brushRef="#br0" timeOffset="786.406">275 115 5889 0 0,'2'4'9307'0'0,"2"22"-9144"0"0,-5-16-136 0 0,0 6 44 0 0,1 1-1 0 0,0 0 1 0 0,3 13-71 0 0,-3-27 6 0 0,0 0 1 0 0,0 0-1 0 0,1 1 1 0 0,0-1-1 0 0,0 0 1 0 0,0 0-1 0 0,0 0 0 0 0,0-1 1 0 0,0 1-1 0 0,1 0 1 0 0,-1 0-1 0 0,1-1 1 0 0,0 1-1 0 0,0-1 1 0 0,0 1-1 0 0,0-1 0 0 0,0 0 1 0 0,1 0-1 0 0,-1 0 1 0 0,1 0-1 0 0,-1 0 1 0 0,1 0-1 0 0,0-1-6 0 0,-1 0 14 0 0,0-1-1 0 0,0 0 1 0 0,0 1-1 0 0,0-1 1 0 0,0 0-1 0 0,0 0 1 0 0,0 0-1 0 0,0-1 1 0 0,0 1 0 0 0,0 0-1 0 0,0-1 1 0 0,0 1-1 0 0,0-1 1 0 0,0 0-1 0 0,0 0 1 0 0,-1 0-1 0 0,1 0 1 0 0,0 0 0 0 0,0 0-1 0 0,-1 0 1 0 0,1 0-1 0 0,-1-1 1 0 0,1 1-1 0 0,-1-1 1 0 0,0 1-1 0 0,1-1 1 0 0,-1 1 0 0 0,0-1-1 0 0,0 0-13 0 0,6-7 229 0 0,-1 0-1 0 0,0 0 1 0 0,-1-1-1 0 0,3-6-228 0 0,-5 10 193 0 0,-1 0 0 0 0,1 0 1 0 0,-1 0-1 0 0,0-1 0 0 0,0 1 0 0 0,0 0 0 0 0,-1-1 1 0 0,0 1-1 0 0,0-1 0 0 0,-1 1 0 0 0,0-1 0 0 0,0 0 1 0 0,-1 1-1 0 0,1-1 0 0 0,-2-1-193 0 0,2 7 19 0 0,0 0 0 0 0,-1 1 0 0 0,1-1 0 0 0,0 0 0 0 0,0 1 0 0 0,-1-1 0 0 0,1 1 0 0 0,0-1 0 0 0,-1 1 0 0 0,1-1 0 0 0,-1 1 0 0 0,1-1 0 0 0,-1 1 0 0 0,1-1 0 0 0,-1 1 0 0 0,1 0 0 0 0,-1-1 0 0 0,1 1 0 0 0,-1 0 0 0 0,1-1 0 0 0,-1 1 0 0 0,0 0 0 0 0,1 0 0 0 0,-1 0 0 0 0,1-1 0 0 0,-1 1 0 0 0,0 0 0 0 0,1 0 0 0 0,-2 0-19 0 0,0 0-74 0 0,0 1-1 0 0,0-1 1 0 0,0 0 0 0 0,0 1-1 0 0,0 0 1 0 0,0-1-1 0 0,0 1 1 0 0,0 0 0 0 0,0 0-1 0 0,0 0 75 0 0,-6 3-1258 0 0,1 1-1 0 0,0 0 1 0 0,0 0-1 0 0,-3 4 1259 0 0,-35 29-12648 0 0,31-23 10580 0 0</inkml:trace>
  <inkml:trace contextRef="#ctx0" brushRef="#br0" timeOffset="787.406">248 441 3641 0 0,'-1'1'458'0'0,"0"-1"-1"0"0,0 1 1 0 0,0-1 0 0 0,1 1 0 0 0,-1 0-1 0 0,0-1 1 0 0,0 1 0 0 0,0 0 0 0 0,1 0-1 0 0,-1 0 1 0 0,0-1 0 0 0,1 1 0 0 0,-1 0-1 0 0,1 0 1 0 0,-1 0 0 0 0,1 0 0 0 0,0 0-1 0 0,-1 0 1 0 0,1 0 0 0 0,0 0 0 0 0,-1 1-458 0 0,2-1 147 0 0,-1-1 1 0 0,1 1-1 0 0,-1-1 1 0 0,1 1 0 0 0,-1-1-1 0 0,1 0 1 0 0,-1 1 0 0 0,1-1-1 0 0,-1 1 1 0 0,1-1-1 0 0,0 0 1 0 0,-1 1 0 0 0,1-1-1 0 0,-1 0 1 0 0,1 0 0 0 0,0 0-1 0 0,-1 0 1 0 0,1 1-1 0 0,0-1 1 0 0,0 0 0 0 0,-1 0-1 0 0,1 0 1 0 0,0 0 0 0 0,-1 0-148 0 0,13 0 322 0 0,-1-1 0 0 0,1 0 0 0 0,4-1-322 0 0,-12 1 458 0 0,14-1-408 0 0,0-2-1 0 0,0 0 0 0 0,0-1 1 0 0,0-1-1 0 0,-1-1 0 0 0,0 0 1 0 0,8-6-50 0 0,-14 6-1435 0 0,0 0 0 0 0,0-1 1 0 0,-1 0-1 0 0,1-3 1435 0 0,8-14-9163 0 0,-10 9 5506 0 0</inkml:trace>
  <inkml:trace contextRef="#ctx0" brushRef="#br0" timeOffset="1126.117">617 157 12995 0 0,'1'0'297'0'0,"-1"-1"0"0"0,1 1 1 0 0,0 0-1 0 0,0 0 0 0 0,0 0 1 0 0,0 0-1 0 0,-1-1 0 0 0,1 1 0 0 0,0 0 1 0 0,0 0-1 0 0,0 1 0 0 0,-1-1 1 0 0,1 0-1 0 0,0 0 0 0 0,0 0 0 0 0,0 0 1 0 0,-1 1-1 0 0,1-1 0 0 0,0 0 1 0 0,0 1-1 0 0,0 0-297 0 0,0-1 157 0 0,0 1-1 0 0,0 0 1 0 0,0 0 0 0 0,-1 0-1 0 0,1 0 1 0 0,0 0 0 0 0,0 0-1 0 0,-1 1 1 0 0,1-1 0 0 0,-1 0-1 0 0,1 0 1 0 0,-1 0 0 0 0,1 1-157 0 0,0 4-17 0 0,1 1 1 0 0,-1 0 0 0 0,-1 0-1 0 0,1-1 1 0 0,-1 2 16 0 0,0-1 597 0 0,18 172 190 0 0,-18-179-1296 0 0,2 7-1776 0 0,0-5-7140 0 0,-1-4 331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0:5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25 566 8 0 0,'-11'-9'114'0'0,"-2"1"3741"0"0,13 8-3776 0 0,0 1-1 0 0,0 0 1 0 0,0 0 0 0 0,0 0-1 0 0,0 0 1 0 0,0 0 0 0 0,0 0-1 0 0,0 0 1 0 0,0-1 0 0 0,0 1-1 0 0,0 0 1 0 0,1 0 0 0 0,-1 0-1 0 0,0 0 1 0 0,0-1 0 0 0,1 1-1 0 0,-1 0 1 0 0,1 0 0 0 0,-1 0 0 0 0,1 0-79 0 0,16 47 1992 0 0,5 34-1992 0 0,2 5 1950 0 0,-10-41-1261 0 0,4 14 461 0 0,3 0-1 0 0,9 13-1149 0 0,-11-34 305 0 0,-10-23-112 0 0,-1 1 0 0 0,-1-1 0 0 0,0 2 0 0 0,-1 0-193 0 0,-1-8 99 0 0,0-12 204 0 0,3-15 199 0 0,-6-3-505 0 0,0-1-1 0 0,-1 0 1 0 0,-1 0 0 0 0,-1 0 0 0 0,-1 0 3 0 0,0-32-230 0 0,-5-60-310 0 0,-7-18 540 0 0,1 2-533 0 0,9 66-1293 0 0,4-7 1826 0 0,0 50 72 0 0,-2 10-233 0 0,0-1 39 0 0,2 11 114 0 0,0-1-1 0 0,0 1 1 0 0,0 0 0 0 0,0 0 0 0 0,0 0 0 0 0,0 0 0 0 0,0 0 0 0 0,1 0 0 0 0,-1 0 0 0 0,0-1 0 0 0,0 1 0 0 0,0 0 0 0 0,0 0 0 0 0,0 0 0 0 0,0 0 0 0 0,0 0 0 0 0,0 0 0 0 0,0 0 0 0 0,0 0 0 0 0,0 0 0 0 0,0-1-1 0 0,0 1 1 0 0,0 0 0 0 0,1 0 0 0 0,-1 0 0 0 0,0 0 0 0 0,0 0 0 0 0,0 0 0 0 0,0 0 0 0 0,0 0 0 0 0,0 0 0 0 0,0 0 0 0 0,1 0 0 0 0,-1 0 0 0 0,0 0 0 0 0,0 0 0 0 0,0 0 0 0 0,0 0 0 0 0,0 0 0 0 0,0 0-1 0 0,0 0 1 0 0,1 0 0 0 0,-1 0 0 0 0,0 0 0 0 0,0 0 0 0 0,0 0 0 0 0,0 0 0 0 0,0 0 0 0 0,0 0 0 0 0,0 0 0 0 0,0 0 0 0 0,1 0 0 0 0,-1 0 0 0 0,0 0 0 0 0,0 1 0 0 0,0-1 0 0 0,0 0 0 0 0,0 0 0 0 0,0 0 0 0 0,0 0-1 0 0,0 0 1 0 0,0 0 0 0 0,0 0 0 0 0,0 0 8 0 0,6 0-228 0 0,-5 0 224 0 0,-1-1 0 0 0,1 1 0 0 0,0 0 0 0 0,-1 0 0 0 0,1 0 0 0 0,0 0 0 0 0,-1 0 1 0 0,1 0-1 0 0,0 0 0 0 0,-1 0 0 0 0,1 0 0 0 0,0 0 0 0 0,-1 0 0 0 0,1 0 0 0 0,0 0 0 0 0,-1 0 0 0 0,1 1 1 0 0,0-1 3 0 0,3 2-11 0 0,0-1 0 0 0,0 1 0 0 0,0-1 0 0 0,0 0 0 0 0,0 0 0 0 0,1 0 0 0 0,-1 0 0 0 0,0-1 0 0 0,1 0 0 0 0,-1 0 0 0 0,1 0 11 0 0,54-6 30 0 0,-19 1-125 0 0,-31 4 53 0 0,26-1-372 0 0,0-2-1 0 0,5-2 415 0 0,-14 2-528 0 0,-1 2-1 0 0,24 0 529 0 0,27-2 93 0 0,90-23 1923 0 0,4-7-2016 0 0,-83 15 181 0 0,29 0 393 0 0,74-1-574 0 0,31-4 1918 0 0,-116 9-1101 0 0,169-28 140 0 0,-127 17 1374 0 0,113-5-2331 0 0,-118 14 431 0 0,0 1 221 0 0,44 1-31 0 0,32-1-15 0 0,-72 8-97 0 0,22-7-174 0 0,-13 0-12 0 0,259 13 292 0 0,-237 0-510 0 0,-171 2-139 0 0,-1-1 1 0 0,0 1-1 0 0,1-1 1 0 0,-1-1-1 0 0,0 1 1 0 0,4-3 33 0 0,23-4-4577 0 0,-24 6-180 0 0,-5 1-250 0 0,-2 1-1353 0 0</inkml:trace>
  <inkml:trace contextRef="#ctx0" brushRef="#br0" timeOffset="440.74">762 787 992 0 0,'-3'16'1681'0'0,"1"0"0"0"0,1 0 1 0 0,1 0-1 0 0,0 0 0 0 0,2 9-1681 0 0,13 81 1053 0 0,-4-45-275 0 0,-10-50-788 0 0,1-1 0 0 0,0 1 0 0 0,1-1 0 0 0,0 0 0 0 0,1 1 0 0 0,3 6 10 0 0,-6-17-110 0 0,-1 1 1 0 0,0-1-1 0 0,0 0 0 0 0,0 0 0 0 0,0 1 1 0 0,0-1-1 0 0,0 0 0 0 0,0 0 1 0 0,0 1-1 0 0,1-1 0 0 0,-1 0 0 0 0,0 0 1 0 0,0 1-1 0 0,0-1 0 0 0,1 0 1 0 0,-1 0-1 0 0,0 0 0 0 0,0 1 0 0 0,1-1 1 0 0,-1 0-1 0 0,0 0 0 0 0,0 0 0 0 0,1 0 1 0 0,-1 0-1 0 0,0 1 0 0 0,0-1 1 0 0,1 0-1 0 0,-1 0 0 0 0,0 0 0 0 0,1 0 1 0 0,-1 0-1 0 0,0 0 0 0 0,0 0 1 0 0,1 0-1 0 0,-1 0 0 0 0,0 0 0 0 0,1 0 1 0 0,-1 0-1 0 0,0 0 0 0 0,0-1 0 0 0,1 1 1 0 0,-1 0-1 0 0,0 0 0 0 0,0 0 1 0 0,1 0-1 0 0,-1 0 0 0 0,0-1 110 0 0,8-10-5220 0 0,-7 9 4947 0 0,6-7-238 0 0</inkml:trace>
  <inkml:trace contextRef="#ctx0" brushRef="#br0" timeOffset="844.827">1067 738 1384 0 0,'3'-1'484'0'0,"0"0"0"0"0,0 0 0 0 0,0 0 0 0 0,0 1 0 0 0,-1-1 0 0 0,1 1 0 0 0,0 0-1 0 0,0 0 1 0 0,0 0 0 0 0,0 0 0 0 0,0 0 0 0 0,0 1 0 0 0,0 0 0 0 0,0-1 0 0 0,0 1 0 0 0,0 0-1 0 0,2 1-483 0 0,-3 0 52 0 0,0-1 0 0 0,1 0-1 0 0,-1 0 1 0 0,0 1-1 0 0,0-1 1 0 0,-1 1 0 0 0,1-1-1 0 0,0 1 1 0 0,0 0-1 0 0,-1 0 1 0 0,1 0-1 0 0,-1 0 1 0 0,0 0 0 0 0,1 0-1 0 0,-1 0 1 0 0,0 0-1 0 0,0 1 1 0 0,0-1 0 0 0,-1 0-1 0 0,1 1 1 0 0,-1-1-1 0 0,1 1 1 0 0,-1-1-1 0 0,0 1 1 0 0,0-1 0 0 0,0 0-1 0 0,0 1 1 0 0,0-1-1 0 0,0 1 1 0 0,-1-1 0 0 0,1 1-1 0 0,-1 0-51 0 0,-2 6 141 0 0,0 0 0 0 0,0 0 0 0 0,-1-1 0 0 0,0 0 0 0 0,-1 0 0 0 0,0 1-141 0 0,3-6-143 0 0,0 0 0 0 0,0 0 0 0 0,-1-1 0 0 0,1 1 0 0 0,0-1 0 0 0,-1 1 0 0 0,1-1 0 0 0,-1 0 0 0 0,0 0 0 0 0,0 0 0 0 0,0-1 1 0 0,0 1-1 0 0,0-1 0 0 0,0 1 0 0 0,0-1 0 0 0,-1 0 0 0 0,1 0 0 0 0,-2 0 143 0 0,4-1-18 0 0,1 0-1 0 0,-1 1 1 0 0,1-1-1 0 0,-1 0 1 0 0,1 0-1 0 0,-1 0 1 0 0,1 0 0 0 0,0 0-1 0 0,-1 0 1 0 0,1 0-1 0 0,-1 0 1 0 0,1 0-1 0 0,-1 0 1 0 0,1 0 0 0 0,-1 0-1 0 0,1 0 1 0 0,-1 0-1 0 0,1 0 1 0 0,-1 0-1 0 0,1-1 1 0 0,-1 1 0 0 0,1 0-1 0 0,0 0 1 0 0,-1-1-1 0 0,1 1 1 0 0,-1 0-1 0 0,1 0 1 0 0,0-1 0 0 0,-1 1-1 0 0,1 0 1 0 0,0-1-1 0 0,-1 1 1 0 0,1-1-1 0 0,0 1 1 0 0,0 0 0 0 0,0-1-1 0 0,-1 1 1 0 0,1-1-1 0 0,0 1 1 0 0,0-1-1 0 0,0 1 1 0 0,0-1 0 0 0,0 1-1 0 0,-1-1 1 0 0,1 1-1 0 0,0-1 1 0 0,0 1-1 0 0,0 0 1 0 0,1-1 0 0 0,-1 1-1 0 0,0-1 1 0 0,0 1-1 0 0,0-1 1 0 0,0 1-1 0 0,0-1 19 0 0,1 0 85 0 0,-1 0-1 0 0,1-1 1 0 0,-1 1-1 0 0,1 0 1 0 0,0 0-1 0 0,-1 0 0 0 0,1-1 1 0 0,0 1-1 0 0,0 0 1 0 0,0 0-1 0 0,0 0 1 0 0,0 0-1 0 0,0 0 1 0 0,0 1-1 0 0,0-1 0 0 0,1 0 1 0 0,-1 0-1 0 0,0 1 1 0 0,1-1-85 0 0,2 0 95 0 0,0 0-60 0 0,-1 0 0 0 0,0 0 0 0 0,0 0 0 0 0,0 0 0 0 0,1 1 0 0 0,-1 0-1 0 0,0 0 1 0 0,1 0 0 0 0,0 0-35 0 0,1 0 28 0 0,0-1 0 0 0,0 1 0 0 0,0-1 0 0 0,0 0 0 0 0,0 0 0 0 0,1-1-28 0 0,11-2-60 0 0,4 2-521 0 0,-13 1-805 0 0,-1 0 1 0 0,0 0 0 0 0,0-1 0 0 0,0 1 0 0 0,0-2-1 0 0,0 1 1 0 0,1-2 1385 0 0,5 0-356 0 0</inkml:trace>
  <inkml:trace contextRef="#ctx0" brushRef="#br0" timeOffset="1232.205">1377 950 4737 0 0,'21'-1'5411'0'0,"10"-3"-3296"0"0,1 0-1350 0 0,1-1 241 0 0,-1-1 0 0 0,16-5-1006 0 0,29-7 782 0 0,-69 17-1068 0 0,14-3 823 0 0,-13-2-6613 0 0,-9 3 458 0 0,-4-1 3805 0 0,4 3 734 0 0,-1-4-400 0 0</inkml:trace>
  <inkml:trace contextRef="#ctx0" brushRef="#br0" timeOffset="1233.205">1574 810 7114 0 0,'-1'1'592'0'0,"-1"1"1"0"0,1 0-1 0 0,0 0 1 0 0,-1 0-1 0 0,1-1 1 0 0,0 1-1 0 0,0 1 1 0 0,1-1 0 0 0,-1 0-1 0 0,0 0 1 0 0,1 0-593 0 0,-5 44 600 0 0,4-27 130 0 0,-2 101 606 0 0,2-64-1760 0 0,-3 25 424 0 0,4-75-2242 0 0,1-2-5798 0 0,5 2 2608 0 0</inkml:trace>
  <inkml:trace contextRef="#ctx0" brushRef="#br0" timeOffset="1607.521">1861 745 5361 0 0,'-2'1'706'0'0,"-1"0"-1"0"0,1 0 0 0 0,0 0 1 0 0,0 0-1 0 0,-1 0 1 0 0,1 1-1 0 0,0-1 0 0 0,0 1 1 0 0,0 0-1 0 0,0 0-705 0 0,1-1 49 0 0,1-1-1 0 0,-1 1 0 0 0,1 0 0 0 0,0-1 1 0 0,-1 1-1 0 0,1 0 0 0 0,0-1 1 0 0,-1 1-1 0 0,1 0 0 0 0,0 0 0 0 0,0-1 1 0 0,0 1-1 0 0,0 0 0 0 0,0 0 0 0 0,-1-1 1 0 0,1 1-1 0 0,0 0 0 0 0,1 0 1 0 0,-1-1-1 0 0,0 1 0 0 0,0 0 0 0 0,0 0 1 0 0,0-1-1 0 0,1 1 0 0 0,-1 0 1 0 0,0 0-1 0 0,1-1 0 0 0,-1 1 0 0 0,0 0 1 0 0,1-1-1 0 0,-1 1 0 0 0,1 0-48 0 0,3 5 114 0 0,0 1 0 0 0,0 0 1 0 0,-1 0-1 0 0,1 0 0 0 0,-2 1 0 0 0,1-1 0 0 0,-1 1 0 0 0,0-1 0 0 0,-1 1 0 0 0,0 0 0 0 0,0-1 0 0 0,0 1 0 0 0,-1 0 0 0 0,-1 0 0 0 0,1 0 0 0 0,-1 0 1 0 0,0-1-1 0 0,-1 1 0 0 0,0 0 0 0 0,0-1 0 0 0,-1 2-114 0 0,0-1-163 0 0,0-1 1 0 0,-1 0 0 0 0,1-1-1 0 0,-1 1 1 0 0,0 0-1 0 0,-1-1 1 0 0,0 0-1 0 0,0 0 1 0 0,0-1-1 0 0,-1 1 1 0 0,0-1 0 0 0,0 0-1 0 0,0-1 1 0 0,-1 1 162 0 0,6-4-215 0 0,0 0 1 0 0,-1 0 0 0 0,1 0-1 0 0,-1-1 1 0 0,1 1 0 0 0,0-1-1 0 0,-1 1 1 0 0,1-1 0 0 0,-1 1-1 0 0,1-1 1 0 0,-1 0 0 0 0,1 1-1 0 0,-1-1 1 0 0,0 0 0 0 0,1 0-1 0 0,-2-1 215 0 0,3 1-135 0 0,-1 0-1 0 0,0 0 0 0 0,0-1 1 0 0,1 1-1 0 0,-1 0 1 0 0,0-1-1 0 0,1 1 0 0 0,-1 0 1 0 0,1-1-1 0 0,-1 1 0 0 0,1-1 1 0 0,-1 0-1 0 0,1 1 1 0 0,-1-1-1 0 0,1 1 0 0 0,-1-1 1 0 0,1 0-1 0 0,-1 1 1 0 0,1-1-1 0 0,0 0 0 0 0,0 1 1 0 0,-1-1-1 0 0,1 0 136 0 0,-1-1-113 0 0,1 0 0 0 0,0 0 0 0 0,-1-1 1 0 0,1 1-1 0 0,0 0 0 0 0,0 0 0 0 0,1 0 0 0 0,-1 0 0 0 0,0 0 0 0 0,1 0 113 0 0,-1-1 318 0 0,1 0 0 0 0,0 1-1 0 0,0-1 1 0 0,0 1 0 0 0,0-1 0 0 0,0 1-1 0 0,1-1 1 0 0,0 0-318 0 0,0 0 242 0 0,0 1 1 0 0,0 0-1 0 0,1 0 1 0 0,-1 0 0 0 0,0 0-1 0 0,1 1 1 0 0,0-1-1 0 0,-1 1 1 0 0,1-1-1 0 0,0 1 1 0 0,0 0-1 0 0,0 0 1 0 0,0 0-1 0 0,0 0 1 0 0,0 1-1 0 0,0-1 1 0 0,0 1-1 0 0,0 0 1 0 0,0 0-1 0 0,1 0-242 0 0,7 0 205 0 0,0 1-1 0 0,0 0 0 0 0,0 1 1 0 0,0 0-1 0 0,0 1-204 0 0,5-1-184 0 0,0 0-1 0 0,1 0 1 0 0,-1-2 0 0 0,14-1 184 0 0,-4 1-4382 0 0,-25 0 4157 0 0,-1 0 0 0 0,1 0-1 0 0,-1 0 1 0 0,1 0 0 0 0,-1 1-1 0 0,1-1 1 0 0,-1 0 0 0 0,0-1-1 0 0,1 1 1 0 0,-1 0 0 0 0,1 0-1 0 0,-1 0 1 0 0,1 0 0 0 0,-1 0-1 0 0,1 0 1 0 0,-1 0-1 0 0,0-1 1 0 0,1 1 0 0 0,-1 0-1 0 0,1 0 1 0 0,-1-1 0 0 0,0 1-1 0 0,1 0 1 0 0,-1-1 0 0 0,0 1-1 0 0,1 0 1 0 0,-1-1 0 0 0,0 1-1 0 0,1 0 1 0 0,-1-1 0 0 0,0 1-1 0 0,0-1 1 0 0,0 1 0 0 0,1 0-1 0 0,-1-1 1 0 0,0 1-1 0 0,0-1 1 0 0,0 1 0 0 0,0-1-1 0 0,0 1 1 0 0,0-1 225 0 0,0-6-452 0 0</inkml:trace>
  <inkml:trace contextRef="#ctx0" brushRef="#br0" timeOffset="1960.782">2145 623 3569 0 0,'28'10'6600'0'0,"-24"-9"-6401"0"0,1 1-1 0 0,-1-1 1 0 0,0 1-1 0 0,0 0 0 0 0,0 0 1 0 0,1 1-199 0 0,-3-3 45 0 0,-1 1 0 0 0,0 0 0 0 0,0 0 0 0 0,0 0 0 0 0,0 0 0 0 0,-1 0 1 0 0,1 0-1 0 0,0 1 0 0 0,0-1 0 0 0,0 0 0 0 0,-1 0 0 0 0,1 0 0 0 0,-1 1 0 0 0,1-1 0 0 0,-1 0 0 0 0,0 1 0 0 0,1-1 1 0 0,-1 0-1 0 0,0 1 0 0 0,0-1 0 0 0,0 1 0 0 0,0 0-45 0 0,0 1 145 0 0,0 0 0 0 0,0 0 0 0 0,0 0-1 0 0,0 0 1 0 0,-1 1 0 0 0,0-1 0 0 0,1 0 0 0 0,-1 0 0 0 0,0 0 0 0 0,-1-1 0 0 0,1 1-1 0 0,0 0 1 0 0,-1 0-145 0 0,-2 2 132 0 0,-1 0-1 0 0,1 0 0 0 0,-1-1 0 0 0,0 0 0 0 0,-5 4-131 0 0,1 0-26 0 0,5-4-317 0 0,-1-1 0 0 0,0 1 1 0 0,0-1-1 0 0,0 1 0 0 0,-3 0 343 0 0,7-4-375 0 0,0 1-1 0 0,-1 0 1 0 0,1-1-1 0 0,-1 0 1 0 0,1 1-1 0 0,-1-1 0 0 0,0 0 1 0 0,1 0-1 0 0,-1 0 1 0 0,1 0-1 0 0,-1 0 1 0 0,1 0-1 0 0,-1 0 1 0 0,0 0 375 0 0,2-1-69 0 0,-1 0 0 0 0,1 0 0 0 0,0 1 0 0 0,-1-1 0 0 0,1 0 0 0 0,0 0 0 0 0,0 0 0 0 0,0 0-1 0 0,0 1 1 0 0,0-1 0 0 0,0 0 0 0 0,0 0 0 0 0,0 0 0 0 0,0 0 0 0 0,0 1 0 0 0,0-1 0 0 0,1 0 0 0 0,-1 0 0 0 0,0 0 0 0 0,0 1 0 0 0,1-2 69 0 0,6-18 2023 0 0,-6 19-1816 0 0,0 0 0 0 0,0-1 0 0 0,1 1 0 0 0,-1 0 0 0 0,0 0 0 0 0,0 0-1 0 0,1 0 1 0 0,-1 0 0 0 0,1 0 0 0 0,-1 1 0 0 0,1-1 0 0 0,-1 0 0 0 0,1 1 0 0 0,-1-1 0 0 0,1 1 0 0 0,-1-1 0 0 0,1 1-1 0 0,0 0-206 0 0,35-3 112 0 0,-13 1 254 0 0,-11 1-1115 0 0,0 0-1 0 0,0 1 1 0 0,12 1 749 0 0,6 0-8550 0 0,-18-1 6687 0 0</inkml:trace>
  <inkml:trace contextRef="#ctx0" brushRef="#br0" timeOffset="2365.35">2392 884 11338 0 0,'2'-2'355'0'0,"-1"0"-1"0"0,1 1 0 0 0,-1-1 0 0 0,1 0 0 0 0,0 1 0 0 0,-1-1 0 0 0,1 1 0 0 0,0-1 0 0 0,0 1 0 0 0,0 0 0 0 0,0 0 0 0 0,0 0 1 0 0,1 0-1 0 0,-1 0 0 0 0,0 0 0 0 0,1 1-354 0 0,39-9 794 0 0,-39 8-596 0 0,52-6 566 0 0,-22 4-402 0 0,0-2 0 0 0,1-2-362 0 0,-28 6 68 0 0,0 0 0 0 0,0 0 0 0 0,0 1 0 0 0,-1 0 0 0 0,1 0 0 0 0,0 0 0 0 0,1 1-68 0 0,16 0-605 0 0,-23-1 377 0 0,0 0 0 0 0,0 0 0 0 0,0 1 0 0 0,1-1 0 0 0,-1 0 0 0 0,0 0 0 0 0,0 0 0 0 0,0 0 0 0 0,0 0-1 0 0,1 0 1 0 0,-1 0 0 0 0,0 0 0 0 0,0 0 0 0 0,0 0 0 0 0,0 0 0 0 0,0 0 0 0 0,1 0 0 0 0,-1 0 0 0 0,0 0 0 0 0,0 0 0 0 0,0 0 0 0 0,0 0 0 0 0,1 0 0 0 0,-1 0 0 0 0,0 0 0 0 0,0 0 0 0 0,0 0 0 0 0,0 0 0 0 0,1 0 0 0 0,-1 0 0 0 0,0 0 0 0 0,0 0 0 0 0,0-1 0 0 0,0 1 0 0 0,0 0 0 0 0,0 0 0 0 0,1 0 0 0 0,-1 0 0 0 0,0 0 0 0 0,0 0 0 0 0,0-1 0 0 0,0 1 0 0 0,0 0 0 0 0,0 0-1 0 0,0 0 1 0 0,0 0 0 0 0,0 0 0 0 0,0-1 0 0 0,0 1 0 0 0,0 0 0 0 0,0 0 0 0 0,1 0 0 0 0,-1 0 0 0 0,0-1 0 0 0,0 1 0 0 0,-1 0 0 0 0,1 0 0 0 0,0 0 0 0 0,0 0 0 0 0,0-1 0 0 0,0 1 0 0 0,0 0 0 0 0,0 0 0 0 0,0 0 0 0 0,0 0 0 0 0,0-1 0 0 0,0 1 0 0 0,0 0 0 0 0,0 0 0 0 0,-1 0 228 0 0,0-3-3385 0 0</inkml:trace>
  <inkml:trace contextRef="#ctx0" brushRef="#br0" timeOffset="2366.35">2572 729 8722 0 0,'-4'21'6482'0'0,"7"17"-5565"0"0,-1-21-269 0 0,-1 88 403 0 0,-3-66-1358 0 0,3 0 0 0 0,3 17 307 0 0,-1-37-3853 0 0,0-14-6705 0 0,-1-6 7771 0 0</inkml:trace>
  <inkml:trace contextRef="#ctx0" brushRef="#br0" timeOffset="2776.863">2898 688 3105 0 0,'9'3'2604'0'0,"-1"0"0"0"0,1 1 1 0 0,0 0-1 0 0,4 4-2604 0 0,-8-4 404 0 0,1-1 1 0 0,-1 2 0 0 0,0-1-1 0 0,0 0 1 0 0,-1 1 0 0 0,3 3-405 0 0,-4-4 55 0 0,0 0 1 0 0,0 0-1 0 0,-1 1 0 0 0,1-1 1 0 0,-1 1-1 0 0,0 0 1 0 0,0 0-1 0 0,-1 0 1 0 0,1 0-1 0 0,-1 0 1 0 0,0 0-1 0 0,-1 0 1 0 0,1 0-1 0 0,-1 0 1 0 0,0 0-1 0 0,0 0 1 0 0,-1 0-1 0 0,1 0 1 0 0,-1 1-56 0 0,-5 19 358 0 0,-1 1 0 0 0,-1-1 1 0 0,-2-1-1 0 0,-3 7-358 0 0,-1 2 42 0 0,20-52-1166 0 0,-3 8 957 0 0,0 0 0 0 0,1 1 1 0 0,0-1-1 0 0,1 1 0 0 0,0 0 0 0 0,0 0 1 0 0,1 0-1 0 0,2-1 167 0 0,-4 6-21 0 0,0 1 0 0 0,0 0 1 0 0,1 0-1 0 0,0 1 0 0 0,-1-1 1 0 0,1 1-1 0 0,1 0 0 0 0,-1 0 0 0 0,0 1 1 0 0,4-2 20 0 0,-7 3 67 0 0,0 1 0 0 0,-1-1-1 0 0,1 1 1 0 0,0-1 0 0 0,0 1 0 0 0,0 0 0 0 0,0 0 0 0 0,-1 0 0 0 0,1 0 0 0 0,0 0 0 0 0,0 0 0 0 0,0 1 0 0 0,0-1 0 0 0,-1 0 0 0 0,1 1 0 0 0,0-1-1 0 0,0 1 1 0 0,-1 0 0 0 0,1 0 0 0 0,0 0 0 0 0,-1 0 0 0 0,1 0 0 0 0,-1 0 0 0 0,1 0 0 0 0,-1 0 0 0 0,0 0 0 0 0,1 1 0 0 0,-1-1 0 0 0,0 1-1 0 0,0-1 1 0 0,0 1 0 0 0,0-1 0 0 0,0 1 0 0 0,0 0-67 0 0,2 4 211 0 0,-1 0 0 0 0,0 0 0 0 0,0 0 0 0 0,0 1 0 0 0,0-1-1 0 0,-1 1 1 0 0,0-1 0 0 0,-1 1 0 0 0,1-1 0 0 0,-1 1 0 0 0,0 0 0 0 0,-1-1 0 0 0,0 1 0 0 0,0-1-1 0 0,0 1 1 0 0,-1 1-211 0 0,-5 14-550 0 0,-1 0 0 0 0,-1-1 0 0 0,-11 20 550 0 0,18-37-242 0 0,-2 1-2563 0 0,4-5 2428 0 0,0 1 0 0 0,-1-1 0 0 0,1 0 0 0 0,0 0 0 0 0,0 0 0 0 0,-1 0 0 0 0,1 0 0 0 0,0 0 0 0 0,0 0 0 0 0,-1 0 0 0 0,1 0 0 0 0,0 0 0 0 0,0 0 0 0 0,-1 0 0 0 0,1 0 0 0 0,0 0 0 0 0,0 0 0 0 0,-1 0 0 0 0,1 0 0 0 0,0 0 0 0 0,0 0 0 0 0,-1 0 0 0 0,1 0 0 0 0,0 0 1 0 0,0-1-1 0 0,-1 1 0 0 0,1 0 0 0 0,0 0 0 0 0,0 0 0 0 0,0 0 0 0 0,-1-1 0 0 0,1 1 0 0 0,0 0 0 0 0,0 0 377 0 0,-3-3-604 0 0,-1-2-2733 0 0</inkml:trace>
  <inkml:trace contextRef="#ctx0" brushRef="#br0" timeOffset="3156.164">3414 567 11194 0 0,'2'-1'218'0'0,"-1"1"0"0"0,0-1 0 0 0,1 1 0 0 0,-1-1 0 0 0,0 1 0 0 0,1 0 0 0 0,-1 0 0 0 0,0-1 0 0 0,1 1 0 0 0,-1 0 0 0 0,1 0 0 0 0,-1 0 0 0 0,0 1 0 0 0,1-1 0 0 0,-1 0-1 0 0,0 0 1 0 0,1 1 0 0 0,-1-1 0 0 0,0 1 0 0 0,1-1 0 0 0,-1 1 0 0 0,0-1 0 0 0,1 2-218 0 0,-1-1 115 0 0,1 0-1 0 0,-1 1 1 0 0,1 0-1 0 0,-1-1 1 0 0,0 1 0 0 0,0 0-1 0 0,0 0 1 0 0,0-1-1 0 0,0 1 1 0 0,0 0 0 0 0,0 0-1 0 0,0 0 1 0 0,-1 0-1 0 0,1 1-114 0 0,0 3 46 0 0,0 0 0 0 0,0 1-1 0 0,-1-1 1 0 0,0 0 0 0 0,0 0-1 0 0,0 1 1 0 0,-1-1 0 0 0,0 0-1 0 0,0 0 1 0 0,-1 2-46 0 0,0-2 1 0 0,0 0 1 0 0,-1-1 0 0 0,0 0-1 0 0,0 1 1 0 0,0-1-1 0 0,-1 0 1 0 0,0 0-1 0 0,0-1 1 0 0,0 1-1 0 0,0-1 1 0 0,-1 0 0 0 0,0 0-1 0 0,0 0 1 0 0,0-1-1 0 0,-1 1-1 0 0,2-2-524 0 0,-1 1 0 0 0,1-1 0 0 0,0-1 0 0 0,-1 1 0 0 0,0-1 1 0 0,1 1-1 0 0,-1-1 0 0 0,0-1 0 0 0,1 1 0 0 0,-1-1 0 0 0,0 0 0 0 0,-4 0 524 0 0,8 0-45 0 0,1 0 0 0 0,-1 0 0 0 0,0 0-1 0 0,0 0 1 0 0,1 0 0 0 0,-1 0 0 0 0,0 0 0 0 0,0 0 0 0 0,1 0 0 0 0,-1 0 0 0 0,0-1 0 0 0,1 1 0 0 0,-1 0-1 0 0,0-1 1 0 0,1 1 0 0 0,-1 0 0 0 0,0-1 0 0 0,1 1 0 0 0,-1-1 0 0 0,1 1 0 0 0,-1-1 0 0 0,1 1-1 0 0,-1-1 1 0 0,1 1 0 0 0,-1-1 0 0 0,1 1 0 0 0,0-1 0 0 0,-1 0 0 0 0,1 1 0 0 0,0-1 0 0 0,-1 0 0 0 0,1 0-1 0 0,0 1 1 0 0,0-1 0 0 0,0 0 0 0 0,-1 1 0 0 0,1-1 0 0 0,0 0 0 0 0,0 0 45 0 0,1 0 207 0 0,-1-1 1 0 0,1 1-1 0 0,-1 0 1 0 0,1-1-1 0 0,-1 1 1 0 0,1 0-1 0 0,0 0 1 0 0,0-1-1 0 0,-1 1 1 0 0,1 0-1 0 0,0 0 1 0 0,0 0-1 0 0,0 0 1 0 0,0 0-1 0 0,0 1 1 0 0,1-1-1 0 0,-1 0 1 0 0,0 0-1 0 0,0 1 1 0 0,0-1-1 0 0,1 0 1 0 0,-1 1-208 0 0,16-7 1193 0 0,-5 1-279 0 0,1 1-1 0 0,0 1 1 0 0,13-4-914 0 0,-22 7 21 0 0,0 1 0 0 0,1-1 0 0 0,-1 1 0 0 0,1 0 0 0 0,-1 0 0 0 0,0 0 0 0 0,1 1 0 0 0,-1 0 0 0 0,1-1 0 0 0,-1 1 1 0 0,0 1-1 0 0,0-1 0 0 0,0 1 0 0 0,2 0-21 0 0,1 1-727 0 0,13 8-2712 0 0,-12-2-7977 0 0,-7-5 7967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0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7082 0 0,'6'5'5919'0'0,"0"7"-4589"0"0,3 12-2025 0 0,-9-23 1059 0 0,28 98 1855 0 0,7 61-2219 0 0,-18-71 1911 0 0,5 0-1 0 0,10 18-1910 0 0,-31-104 34 0 0,2 8 108 0 0,1 0-1 0 0,0-1 1 0 0,1 1 0 0 0,0-1-1 0 0,1 0 1 0 0,0 0 0 0 0,6 8-142 0 0,-12-18 12 0 0,1 0 1 0 0,-1 0-1 0 0,0 1 0 0 0,0-1 1 0 0,1 0-1 0 0,-1 0 0 0 0,0 0 1 0 0,0 0-1 0 0,1 1 1 0 0,-1-1-1 0 0,0 0 0 0 0,0 0 1 0 0,1 0-1 0 0,-1 0 1 0 0,0 0-1 0 0,1 0 0 0 0,-1 0 1 0 0,0 0-1 0 0,0 0 0 0 0,1 0 1 0 0,-1 0-1 0 0,0 0 1 0 0,1 0-1 0 0,-1 0 0 0 0,0 0 1 0 0,0 0-1 0 0,1 0 1 0 0,-1 0-1 0 0,0 0 0 0 0,1 0 1 0 0,-1 0-1 0 0,0-1 0 0 0,0 1 1 0 0,1 0-1 0 0,-1 0 1 0 0,0 0-1 0 0,0-1 0 0 0,1 1 1 0 0,-1 0-1 0 0,0 0 1 0 0,0 0-1 0 0,0-1 0 0 0,0 1 1 0 0,1 0-1 0 0,-1 0 0 0 0,0-1 1 0 0,0 1-1 0 0,0 0 1 0 0,0 0-1 0 0,0-1 0 0 0,0 1 1 0 0,0 0-1 0 0,0-1 0 0 0,0 1-12 0 0,6-20 234 0 0,-6 17-200 0 0,7-30-85 0 0,-2 0 0 0 0,-1 0 0 0 0,-1 0 0 0 0,-2 0 0 0 0,-2-22 51 0 0,-8-49-274 0 0,-6-13 274 0 0,11 88 14 0 0,-33-205-104 0 0,35 223 128 0 0,-1-14 270 0 0,4 24-298 0 0,-1 0-1 0 0,0 0 0 0 0,0 0 0 0 0,1 0 1 0 0,-1 1-1 0 0,1-1 0 0 0,-1 0 0 0 0,1 0 1 0 0,-1 0-1 0 0,1 0 0 0 0,-1 1 1 0 0,1-1-1 0 0,0 0 0 0 0,-1 0 0 0 0,1 1 1 0 0,0-1-1 0 0,0 1 0 0 0,0-1 1 0 0,-1 0-1 0 0,1 1 0 0 0,0 0 0 0 0,1-1-9 0 0,33-21-17 0 0,-31 21 15 0 0,-3 0 1 0 0,0 1 0 0 0,0-1 0 0 0,0 1 0 0 0,0 0-1 0 0,0-1 1 0 0,0 1 0 0 0,0 0 0 0 0,1 0 0 0 0,-1 0 0 0 0,0 0 0 0 0,0 0-1 0 0,0 0 1 0 0,0 0 0 0 0,0 0 0 0 0,0 0 0 0 0,0 1 0 0 0,1-1 0 0 0,-1 0-1 0 0,0 1 1 0 0,0-1 0 0 0,0 1 0 0 0,0-1 0 0 0,0 1 0 0 0,0 0 1 0 0,4 0-8 0 0,0 0 1 0 0,0 0 0 0 0,0 0-1 0 0,0-1 1 0 0,0 1 0 0 0,1-1 0 0 0,3-1 7 0 0,24 3 43 0 0,-16 0-35 0 0,0-1 1 0 0,0 0-1 0 0,0-2 0 0 0,11-1-8 0 0,20 0 73 0 0,184-3 149 0 0,114 6 28 0 0,-129-6-262 0 0,60 0 331 0 0,-3 0-36 0 0,-63-5-115 0 0,-25-1 96 0 0,-56 6-144 0 0,-34 0-96 0 0,3 4-24 0 0,343 15 610 0 0,-38-1-182 0 0,122-19 39 0 0,-163-2-324 0 0,77-5-736 0 0,-428 13 114 0 0,38-1-1533 0 0,-47 2 1037 0 0,0-1 1 0 0,0 1-1 0 0,1-1 1 0 0,-1 1-1 0 0,0 0 0 0 0,0 0 1 0 0,0 1-1 0 0,1-1 975 0 0,0 3-4806 0 0,-5-2-775 0 0,1-1 1572 0 0</inkml:trace>
  <inkml:trace contextRef="#ctx0" brushRef="#br0" timeOffset="827.709">834 602 2401 0 0,'0'-1'526'0'0,"0"-1"1"0"0,0 1 0 0 0,0-1 0 0 0,0 1 0 0 0,0-1 0 0 0,0 1 0 0 0,0-1 0 0 0,1 1 0 0 0,-1-1 0 0 0,0 1 0 0 0,1-1 0 0 0,-1 1 0 0 0,1-1-527 0 0,0 1 206 0 0,-1 0 0 0 0,1 0 0 0 0,-1 1 0 0 0,1-1 0 0 0,-1 0 1 0 0,1 0-1 0 0,0 1 0 0 0,-1-1 0 0 0,1 0 0 0 0,0 1 0 0 0,0-1 1 0 0,0 1-1 0 0,0-1 0 0 0,-1 1 0 0 0,1 0 0 0 0,1-1-206 0 0,0 1 102 0 0,-1-1 0 0 0,1 1 0 0 0,0 0 0 0 0,0 0 0 0 0,0 0 0 0 0,0 0 0 0 0,-1 0 0 0 0,1 0 0 0 0,0 1-1 0 0,0-1 1 0 0,0 0 0 0 0,-1 1 0 0 0,1 0 0 0 0,0-1 0 0 0,0 1 0 0 0,-1 0 0 0 0,1 0 0 0 0,-1 0 0 0 0,1 0 0 0 0,-1 0 0 0 0,2 1-102 0 0,-1 0 49 0 0,0 1 0 0 0,0-1 0 0 0,0 1 0 0 0,-1-1-1 0 0,1 1 1 0 0,-1-1 0 0 0,1 1 0 0 0,-1 0 0 0 0,0 0 0 0 0,0 0 0 0 0,0 0 0 0 0,-1 0 0 0 0,1 0 0 0 0,-1 0 0 0 0,1 0 0 0 0,-1 0 0 0 0,0 0 0 0 0,0 0 0 0 0,0 0 0 0 0,-1 0-1 0 0,1 0 1 0 0,-1 0 0 0 0,0 0 0 0 0,1 0 0 0 0,-2 1-49 0 0,-1 6 88 0 0,0 0 0 0 0,-1 0 0 0 0,0-1 0 0 0,-1 1 0 0 0,0-1 0 0 0,-6 8-88 0 0,0-2-243 0 0,-1 0 0 0 0,0 0 1 0 0,-1-1-1 0 0,-1-1 0 0 0,0 0 1 0 0,-1-1-1 0 0,0 0 0 0 0,-1-2 0 0 0,0 0 1 0 0,-1 0-1 0 0,-1-1 243 0 0,34-17 1706 0 0,-9 4-1363 0 0,0 0-1 0 0,0 0 1 0 0,1 1-1 0 0,0 0 1 0 0,0 0-1 0 0,0 1 0 0 0,0 0-342 0 0,163-22 191 0 0,-139 15-3861 0 0,-10 1-7702 0 0,-12 6 8357 0 0</inkml:trace>
  <inkml:trace contextRef="#ctx0" brushRef="#br0" timeOffset="1248.741">1146 443 5361 0 0,'6'-5'871'0'0,"0"-1"0"0"0,0 1 1 0 0,1 1-1 0 0,-1-1 0 0 0,1 1 0 0 0,0 0 0 0 0,1 1 0 0 0,5-2-871 0 0,-12 4 33 0 0,1 0 1 0 0,-1 1-1 0 0,1-1 0 0 0,-1 1 0 0 0,1-1 0 0 0,-1 1 0 0 0,1 0 1 0 0,0-1-1 0 0,-1 1 0 0 0,1 0 0 0 0,0 0 0 0 0,-1 0 0 0 0,1 0 1 0 0,0 1-1 0 0,-1-1 0 0 0,1 0 0 0 0,0 1 0 0 0,-1-1 0 0 0,1 1 1 0 0,-1-1-1 0 0,1 1 0 0 0,-1 0 0 0 0,1 0 0 0 0,-1 0 0 0 0,0 0 1 0 0,1 0-1 0 0,-1 0 0 0 0,0 0 0 0 0,0 0 0 0 0,1 0 0 0 0,-1 1 1 0 0,0-1-1 0 0,0 0 0 0 0,-1 1 0 0 0,1-1 0 0 0,0 1 0 0 0,0-1 1 0 0,-1 1-1 0 0,1-1 0 0 0,-1 1 0 0 0,1-1 0 0 0,-1 1 0 0 0,0 0 1 0 0,1 0-34 0 0,-1 1 46 0 0,0 1 1 0 0,0 0 0 0 0,0-1-1 0 0,0 1 1 0 0,-1 0 0 0 0,0 0-1 0 0,1-1 1 0 0,-1 1 0 0 0,-1-1-1 0 0,1 1 1 0 0,0-1 0 0 0,-1 1 0 0 0,0-1-1 0 0,0 0 1 0 0,0 0 0 0 0,0 0-1 0 0,0 0 1 0 0,-3 3-47 0 0,-5 6 7 0 0,-2-1-1 0 0,1 1 1 0 0,-9 5-7 0 0,-6-5-1257 0 0,25-11 1224 0 0,1-1 0 0 0,-1 0 1 0 0,0 0-1 0 0,1 1 0 0 0,-1-1 0 0 0,0 0 0 0 0,1 0 1 0 0,-1 0-1 0 0,0 1 0 0 0,0-1 0 0 0,1 0 0 0 0,-1 0 1 0 0,0 0-1 0 0,0 0 0 0 0,1-1 0 0 0,-1 1 0 0 0,0 0 1 0 0,0 0-1 0 0,1 0 0 0 0,-1-1 0 0 0,0 1 0 0 0,1 0 1 0 0,-1 0-1 0 0,0-1 0 0 0,1 1 0 0 0,-1-1 0 0 0,0 1 1 0 0,1-1-1 0 0,-1 1 0 0 0,1-1 0 0 0,-1 1 0 0 0,1-1 1 0 0,-1 0 32 0 0,1 0 117 0 0,0 0 0 0 0,1 0 1 0 0,-1 0-1 0 0,1 1 0 0 0,-1-1 1 0 0,0 0-1 0 0,1 0 0 0 0,0 0 1 0 0,-1 0-1 0 0,1 1 0 0 0,-1-1 1 0 0,1 0-1 0 0,0 1 0 0 0,0-1 1 0 0,-1 0-1 0 0,1 1 0 0 0,0-1 1 0 0,0 1-1 0 0,0-1 0 0 0,0 1 1 0 0,-1 0-1 0 0,1-1 0 0 0,0 1 1 0 0,0 0-1 0 0,0 0 0 0 0,1-1-117 0 0,28-8 626 0 0,16 1-259 0 0,11-2-1280 0 0,-20 9-5918 0 0,-18 0 32 0 0,-8 6 4996 0 0</inkml:trace>
  <inkml:trace contextRef="#ctx0" brushRef="#br0" timeOffset="1750.639">1668 463 2737 0 0,'-9'-7'12481'0'0,"-7"10"-9632"0"0,1 1-93 0 0,18 5-957 0 0,1-5-1958 0 0,-3-7 466 0 0,104-20-217 0 0,-30 6 35 0 0,-60 12-129 0 0,-11 4-17 0 0,-1 0-1 0 0,1 0 1 0 0,0 0 0 0 0,-1 0-1 0 0,1 1 1 0 0,0-1 0 0 0,1 1 21 0 0,-4 0-67 0 0,0 0 1 0 0,-1 0 0 0 0,1 0-1 0 0,0-1 1 0 0,0 1-1 0 0,0 0 1 0 0,0 0 0 0 0,0-1-1 0 0,0 1 1 0 0,0-1 0 0 0,0 1-1 0 0,0-1 1 0 0,-1 1 0 0 0,1-1-1 0 0,0 0 67 0 0,1-1-7117 0 0,-1 2-3988 0 0,0 3 7499 0 0</inkml:trace>
  <inkml:trace contextRef="#ctx0" brushRef="#br0" timeOffset="2083.838">1759 304 8938 0 0,'2'3'860'0'0,"-1"-1"0"0"0,0 1 0 0 0,0 0 1 0 0,1 0-1 0 0,-1 0 0 0 0,-1 0 0 0 0,1 0 0 0 0,0 0 0 0 0,-1 1-860 0 0,1 50 350 0 0,-2-32 455 0 0,-1 86 1526 0 0,-1-22-603 0 0,5 4-1728 0 0,-2-82-263 0 0,4 16-629 0 0,-4-23 374 0 0,1 0 0 0 0,-1 0 0 0 0,1-1 0 0 0,-1 1 0 0 0,1 0 0 0 0,-1-1 0 0 0,1 1 0 0 0,0 0 0 0 0,0-1 0 0 0,-1 1-1 0 0,1-1 1 0 0,0 1 0 0 0,0-1 0 0 0,-1 1 0 0 0,1-1 0 0 0,1 1 518 0 0,0-1-5198 0 0,0-4 1714 0 0,-1 1 1771 0 0,5-4-333 0 0</inkml:trace>
  <inkml:trace contextRef="#ctx0" brushRef="#br0" timeOffset="2431.583">2108 390 6161 0 0,'5'-9'5594'0'0,"8"-15"-522"0"0,-13 24-5060 0 0,1 0 1 0 0,-1 0-1 0 0,0 0 0 0 0,0 0 1 0 0,0 0-1 0 0,0 0 0 0 0,0 0 0 0 0,0-1 1 0 0,0 1-1 0 0,0 0 0 0 0,0 0 1 0 0,0 0-1 0 0,1 0 0 0 0,-1 0 0 0 0,0 0 1 0 0,0 0-1 0 0,0 0 0 0 0,0 0 1 0 0,0 0-1 0 0,0 0 0 0 0,1 0 1 0 0,-1 0-1 0 0,0 0 0 0 0,0 0 0 0 0,0-1 1 0 0,0 1-1 0 0,0 0 0 0 0,0 0 1 0 0,1 1-1 0 0,-1-1 0 0 0,0 0 0 0 0,0 0 1 0 0,0 0-1 0 0,0 0 0 0 0,0 0 1 0 0,1 0-1 0 0,-1 0 0 0 0,0 0 0 0 0,0 0 1 0 0,0 0-1 0 0,0 0 0 0 0,0 0 1 0 0,0 0-1 0 0,0 0 0 0 0,0 0 0 0 0,1 1-12 0 0,1 13 764 0 0,-3 27-29 0 0,0-17-435 0 0,1-1 0 0 0,1 0 0 0 0,0 1 0 0 0,6 22-300 0 0,-7-45 11 0 0,1 0 0 0 0,-1 0-1 0 0,0 0 1 0 0,1 0 0 0 0,-1 0 0 0 0,1 1 0 0 0,-1-1-1 0 0,1 0 1 0 0,-1 0 0 0 0,1 0 0 0 0,0-1 0 0 0,0 1-1 0 0,-1 0 1 0 0,1 0 0 0 0,0 0 0 0 0,0 0 0 0 0,0-1-1 0 0,0 1 1 0 0,0 0 0 0 0,0-1 0 0 0,0 1 0 0 0,0-1-1 0 0,0 1 1 0 0,0-1 0 0 0,0 1 0 0 0,1-1 0 0 0,-1 0-1 0 0,0 0 1 0 0,0 0 0 0 0,0 1 0 0 0,0-1 0 0 0,1 0-1 0 0,-1 0 1 0 0,0-1 0 0 0,0 1 0 0 0,0 0 0 0 0,1 0-11 0 0,6-2 90 0 0,0 0 0 0 0,-1-1 0 0 0,1 0 0 0 0,-1 0 0 0 0,5-3-90 0 0,4-1-18 0 0,34-16 245 0 0,-36 15-152 0 0,1 1 0 0 0,0 1 0 0 0,0 0 0 0 0,1 1 1 0 0,0 1-1 0 0,1 0-75 0 0,-9 3-127 0 0,12-3-820 0 0,-15 0-4676 0 0,-6-1-6843 0 0,-2 1 10036 0 0</inkml:trace>
  <inkml:trace contextRef="#ctx0" brushRef="#br0" timeOffset="2774.108">2294 363 6401 0 0,'0'51'10921'0'0,"-2"0"-7102"0"0,0 84-3055 0 0,3 48 113 0 0,1-174-853 0 0,3-9-3301 0 0,-4 0 2651 0 0,-1-1 1 0 0,1 0-1 0 0,0 1 1 0 0,-1-1-1 0 0,1 0 1 0 0,0 0 0 0 0,-1 0-1 0 0,1 1 1 0 0,-1-1-1 0 0,1 0 1 0 0,-1 0 0 0 0,0 0-1 0 0,1 0 1 0 0,-1 0-1 0 0,0 0 1 0 0,1 0 625 0 0,0-13-5683 0 0,4-3 1852 0 0</inkml:trace>
  <inkml:trace contextRef="#ctx0" brushRef="#br0" timeOffset="3172.568">2526 312 4017 0 0,'32'-7'12763'0'0,"6"4"-9820"0"0,-35 3-2943 0 0,0 0 1 0 0,0 0-1 0 0,0 1 0 0 0,0-1 0 0 0,-1 1 1 0 0,1-1-1 0 0,0 1 0 0 0,0 0 1 0 0,0 0-1 0 0,-1 0 0 0 0,1 0 1 0 0,0 1-1 0 0,-1-1 0 0 0,1 1 0 0 0,-1 0 1 0 0,0 0-1 0 0,1 0 0 0 0,-1 0 1 0 0,0 0-1 0 0,0 0 0 0 0,0 0 1 0 0,1 2-1 0 0,-2-1 13 0 0,-1-1 1 0 0,1 1 0 0 0,0-1 0 0 0,-1 1-1 0 0,0-1 1 0 0,1 1 0 0 0,-1-1-1 0 0,0 1 1 0 0,0-1 0 0 0,-1 1 0 0 0,1 0-1 0 0,0-1 1 0 0,-1 1 0 0 0,0-1 0 0 0,1 0-1 0 0,-1 1 1 0 0,0-1 0 0 0,0 1 0 0 0,0-1-1 0 0,-1 0 1 0 0,1 0 0 0 0,0 0 0 0 0,-1 0-1 0 0,0 0 1 0 0,1 0 0 0 0,-1 0 0 0 0,-1 0-14 0 0,-4 7-63 0 0,-2-1 0 0 0,1-1 0 0 0,-1 1 0 0 0,0-2 0 0 0,-5 4 63 0 0,8-6-260 0 0,2-1-243 0 0,-1 0-1 0 0,1 0 1 0 0,0-1 0 0 0,-1 0-1 0 0,0 1 1 0 0,1-2 0 0 0,-1 1-1 0 0,-4 1 504 0 0,8-3 7 0 0,1-1 0 0 0,0 1 1 0 0,0 0-1 0 0,0 0 0 0 0,-1-1 0 0 0,1 1 0 0 0,0 0 0 0 0,0 0 0 0 0,0-1 0 0 0,0 1 0 0 0,0 0 0 0 0,0 0 1 0 0,0-1-1 0 0,0 1 0 0 0,0 0 0 0 0,0-1 0 0 0,0 1 0 0 0,-1 0 0 0 0,2 0 0 0 0,-1-1 0 0 0,0 1 0 0 0,0 0 1 0 0,0-1-1 0 0,0 1 0 0 0,0 0 0 0 0,0 0 0 0 0,0-1 0 0 0,0 1 0 0 0,0 0 0 0 0,0 0 0 0 0,1-1 0 0 0,-1 1 1 0 0,0 0-1 0 0,0 0 0 0 0,0 0 0 0 0,0-1 0 0 0,1 1-7 0 0,-1-1 160 0 0,1 0 1 0 0,-1 0-1 0 0,0 1 1 0 0,1-1-1 0 0,0 0 0 0 0,-1 0 1 0 0,1 1-1 0 0,-1-1 1 0 0,1 0-1 0 0,0 1 0 0 0,-1-1 1 0 0,1 0-1 0 0,0 1 0 0 0,0-1 1 0 0,0 1-161 0 0,103-33 2102 0 0,-79 25-2434 0 0,-7 1-1719 0 0,3 5-3889 0 0,-13 0-3321 0 0,-5 3 6583 0 0</inkml:trace>
  <inkml:trace contextRef="#ctx0" brushRef="#br0" timeOffset="3173.568">2761 535 9650 0 0,'4'0'7947'0'0,"10"-1"-3981"0"0,93-14-3350 0 0,62-29-155 0 0,-165 43 866 0 0,0 1-4757 0 0,-3 0-6247 0 0,-5-3 2857 0 0,3 2 6669 0 0,-3-2-3730 0 0</inkml:trace>
  <inkml:trace contextRef="#ctx0" brushRef="#br0" timeOffset="3516.565">2950 353 3969 0 0,'-3'11'9576'0'0,"1"3"-5179"0"0,5 31-3537 0 0,-2-30 468 0 0,1 63 114 0 0,-2-34-344 0 0,4 18-1098 0 0,-4-61-71 0 0,0-1-1 0 0,0 1 1 0 0,0-1-1 0 0,0 1 0 0 0,0-1 1 0 0,0 1-1 0 0,0-1 1 0 0,0 1-1 0 0,0-1 1 0 0,1 1-1 0 0,-1-1 1 0 0,0 1-1 0 0,0-1 1 0 0,0 0-1 0 0,1 1 0 0 0,-1-1 1 0 0,0 1-1 0 0,1-1 1 0 0,-1 0-1 0 0,0 1 1 0 0,1-1-1 0 0,-1 1 1 0 0,0-1-1 0 0,1 0 1 0 0,-1 0-1 0 0,1 1 0 0 0,-1-1 1 0 0,1 0-1 0 0,-1 0 1 0 0,0 1-1 0 0,1-1 1 0 0,-1 0-1 0 0,1 0 1 0 0,-1 0-1 0 0,1 0 1 0 0,-1 0-1 0 0,1 0 0 0 0,-1 0 1 0 0,1 0-1 0 0,0 0 72 0 0,19-8-13408 0 0,-9 2 7248 0 0</inkml:trace>
  <inkml:trace contextRef="#ctx0" brushRef="#br0" timeOffset="3517.565">3319 320 13219 0 0,'-11'29'7305'0'0,"6"5"-4853"0"0,7 35-2857 0 0,-1-52 943 0 0,1 94-621 0 0,-1-104-439 0 0,-1-10-4909 0 0,1-10-6780 0 0,0 4 7397 0 0</inkml:trace>
  <inkml:trace contextRef="#ctx0" brushRef="#br0" timeOffset="3890.161">3342 353 5585 0 0,'2'-4'922'0'0,"0"0"-1"0"0,0 0 1 0 0,1 1-1 0 0,-1-1 1 0 0,1 1-1 0 0,-1 0 1 0 0,1-1-1 0 0,1 1-921 0 0,-1 0 277 0 0,0 1 1 0 0,0 0-1 0 0,0-1 0 0 0,0 1 0 0 0,0 1 0 0 0,1-1 0 0 0,-1 0 0 0 0,0 1 0 0 0,1 0 0 0 0,0-1 1 0 0,-1 1-1 0 0,1 1 0 0 0,1-1-277 0 0,-2 1 113 0 0,0-1 0 0 0,0 1 0 0 0,0 1 0 0 0,0-1 0 0 0,-1 0 0 0 0,1 1 0 0 0,0-1 0 0 0,0 1 0 0 0,0 0 0 0 0,-1 0 0 0 0,1 0 0 0 0,0 0 0 0 0,-1 0 0 0 0,1 1 0 0 0,-1-1 0 0 0,1 1 0 0 0,-1 0 0 0 0,0 0 0 0 0,0 0 0 0 0,0 0 0 0 0,0 0 0 0 0,0 0 0 0 0,0 0 0 0 0,0 1 0 0 0,-1-1 0 0 0,1 1 0 0 0,-1-1 0 0 0,0 1 0 0 0,0 0 0 0 0,0-1 0 0 0,0 1-113 0 0,2 10 398 0 0,0-1-1 0 0,-1 1 1 0 0,-1-1 0 0 0,0 1 0 0 0,0 0-1 0 0,-2 0 1 0 0,1-1 0 0 0,-2 1 0 0 0,-2 11-398 0 0,0 23 386 0 0,1 85 346 0 0,3-126-797 0 0,1-1 0 0 0,0 0-1 0 0,0 0 1 0 0,0 0 0 0 0,1 0-1 0 0,1 3 66 0 0,0 1-1287 0 0,-3-9 1150 0 0,0 1 0 0 0,0-1-1 0 0,0 0 1 0 0,1 1 0 0 0,-1-1-1 0 0,0 0 1 0 0,0 0 0 0 0,0 1-1 0 0,0-1 1 0 0,0 0 0 0 0,1 0 0 0 0,-1 1-1 0 0,0-1 1 0 0,0 0 0 0 0,0 0-1 0 0,1 0 1 0 0,-1 1 0 0 0,0-1-1 0 0,0 0 1 0 0,1 0 0 0 0,-1 0-1 0 0,0 0 1 0 0,0 1 0 0 0,1-1 0 0 0,-1 0-1 0 0,0 0 1 0 0,1 0 0 0 0,-1 0-1 0 0,0 0 1 0 0,1 0 0 0 0,-1 0-1 0 0,0 0 138 0 0,1 0-678 0 0,0 0-1 0 0,-1-1 0 0 0,1 1 1 0 0,-1 0-1 0 0,1 0 1 0 0,0-1-1 0 0,-1 1 0 0 0,1 0 1 0 0,-1-1-1 0 0,1 1 0 0 0,-1-1 1 0 0,1 1-1 0 0,-1-1 1 0 0,1 1-1 0 0,-1-1 0 0 0,1 1 1 0 0,-1-1-1 0 0,0 0 0 0 0,1 1 1 0 0,-1-1 678 0 0,5-7-5084 0 0</inkml:trace>
  <inkml:trace contextRef="#ctx0" brushRef="#br0" timeOffset="4312.814">3651 264 6889 0 0,'19'-7'7894'0'0,"-4"5"-4359"0"0,-12 2-3414 0 0,0 0 1 0 0,0 1 0 0 0,0-1-1 0 0,0 1 1 0 0,0-1-1 0 0,0 1 1 0 0,0 0 0 0 0,0 1-1 0 0,0-1 1 0 0,-1 0-1 0 0,1 1 1 0 0,0 0 0 0 0,-1-1-1 0 0,3 3-121 0 0,0 0 111 0 0,1 0-1 0 0,-1 0 1 0 0,0 0-1 0 0,0 1 1 0 0,0 0-1 0 0,0 0 1 0 0,-1 1-1 0 0,0-1 1 0 0,2 5-111 0 0,-5-8 28 0 0,0 0 1 0 0,0 0-1 0 0,0 0 1 0 0,0 0-1 0 0,-1 0 0 0 0,1 0 1 0 0,-1 0-1 0 0,0 1 1 0 0,0-1-1 0 0,1 0 1 0 0,-1 0-1 0 0,-1 0 1 0 0,1 0-1 0 0,0 1 0 0 0,0-1 1 0 0,-1 0-1 0 0,0 0 1 0 0,1 0-1 0 0,-1 0 1 0 0,0 0-1 0 0,0 0 1 0 0,0 0-1 0 0,0 0 1 0 0,0 0-1 0 0,0-1 0 0 0,-1 1 1 0 0,1 0-1 0 0,0-1 1 0 0,-1 1-1 0 0,0-1 1 0 0,-1 2-29 0 0,-1 0-62 0 0,0 0 1 0 0,-1 0 0 0 0,1-1-1 0 0,-1 1 1 0 0,1-1 0 0 0,-1 0-1 0 0,0-1 1 0 0,0 1 0 0 0,0-1-1 0 0,0 0 1 0 0,0 0 0 0 0,0 0-1 0 0,-5-1 62 0 0,9 0-44 0 0,0 0 1 0 0,0 0-1 0 0,0-1 0 0 0,0 1 1 0 0,-1 0-1 0 0,1-1 0 0 0,1 1 1 0 0,-1-1-1 0 0,0 1 0 0 0,0-1 0 0 0,0 0 1 0 0,0 1-1 0 0,0-1 0 0 0,0 0 1 0 0,1 0-1 0 0,-1 0 0 0 0,0 1 0 0 0,1-1 1 0 0,-1 0-1 0 0,0 0 0 0 0,1 0 1 0 0,-1 0-1 0 0,1 0 0 0 0,0 0 1 0 0,-1 0-1 0 0,1 0 0 0 0,0 0 0 0 0,0-1 1 0 0,-1 1-1 0 0,1 0 0 0 0,0 0 1 0 0,0 0-1 0 0,0 0 0 0 0,0 0 0 0 0,1-1 44 0 0,-2 1 33 0 0,1 0 0 0 0,0-1-1 0 0,0 1 1 0 0,0 0-1 0 0,0 0 1 0 0,1-1-1 0 0,-1 1 1 0 0,0 0-1 0 0,1 0 1 0 0,-1-1-1 0 0,0 1 1 0 0,1 0 0 0 0,-1 0-1 0 0,1 0 1 0 0,0 0-1 0 0,-1 0 1 0 0,1 0-1 0 0,0 0 1 0 0,0 0-1 0 0,0 0 1 0 0,-1 0-1 0 0,1 0 1 0 0,0 0-1 0 0,0 0 1 0 0,0 1 0 0 0,1-1-1 0 0,-1 0 1 0 0,0 1-1 0 0,0-1 1 0 0,1 0-33 0 0,4 1 159 0 0,1 0 1 0 0,-1 0 0 0 0,0 1-1 0 0,1 0 1 0 0,-1 0 0 0 0,0 0-1 0 0,0 1 1 0 0,1 0-160 0 0,1 1 205 0 0,0-1 1 0 0,0-1-1 0 0,-1 0 1 0 0,9 1-206 0 0,34-1-831 0 0,-43 3-3432 0 0,-3 0-1312 0 0,-4-3 4519 0 0,4 4-8072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1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6705 0 0,'1'1'217'0'0,"-1"0"0"0"0,1 0 0 0 0,0 0 0 0 0,-1-1 0 0 0,1 1 0 0 0,0 0-1 0 0,0 0 1 0 0,0 0 0 0 0,0 0 0 0 0,0-1 0 0 0,0 1 0 0 0,0 0 0 0 0,0-1 0 0 0,0 1-1 0 0,0-1 1 0 0,0 1 0 0 0,0-1 0 0 0,0 0 0 0 0,0 1 0 0 0,0-1 0 0 0,1 0-1 0 0,-1 0 1 0 0,0 0 0 0 0,0 0 0 0 0,0 0 0 0 0,1 0 0 0 0,-1 0 0 0 0,0 0 0 0 0,1-1-217 0 0,5 0-39 0 0,0-1 0 0 0,0 0 0 0 0,0-1 1 0 0,6-2 38 0 0,3-1 486 0 0,29-9-903 0 0,0 3 0 0 0,1 2 1 0 0,4 1 416 0 0,-21 4-59 0 0,0-1 1 0 0,8-4 58 0 0,-37 10 41 0 0,0 0 1 0 0,0 0 0 0 0,1 0-1 0 0,-1 0 1 0 0,0 0 0 0 0,0 0-1 0 0,0 0 1 0 0,0 0 0 0 0,1 0-1 0 0,-1 0 1 0 0,0 0 0 0 0,0 0 0 0 0,0 0-1 0 0,1 0 1 0 0,-1 0 0 0 0,0 0-1 0 0,0 0 1 0 0,0 0 0 0 0,0 0-1 0 0,1 0 1 0 0,-1 0 0 0 0,0 0-1 0 0,0 0 1 0 0,0 1 0 0 0,0-1-1 0 0,0 0 1 0 0,1 0 0 0 0,-1 0 0 0 0,0 0-1 0 0,0 0 1 0 0,0 1 0 0 0,0-1-1 0 0,0 0 1 0 0,0 0 0 0 0,0 0-1 0 0,0 0 1 0 0,0 1 0 0 0,0-1-1 0 0,0 0 1 0 0,1 0-42 0 0,-1 12 936 0 0,-6 20-252 0 0,3-21-423 0 0,0 17 190 0 0,0 0 0 0 0,2 1 0 0 0,1-1 0 0 0,2 8-451 0 0,16 112 1541 0 0,-9-87-549 0 0,-2 1-1 0 0,-3 20-991 0 0,-4 14 496 0 0,4 197 294 0 0,-3-240-437 0 0,-6 50-353 0 0,1-53 278 0 0,3 0 0 0 0,2 12-278 0 0,1 18 69 0 0,-4 0-1 0 0,-4 9-68 0 0,4-68 110 0 0,-10 277-158 0 0,11-274 32 0 0,1-11 17 0 0,-1 1 0 0 0,1-1 0 0 0,-2 1 0 0 0,0-1 0 0 0,-1 0 0 0 0,0 0 0 0 0,-1 0 0 0 0,-2 4-1 0 0,5-15 18 0 0,0 1 1 0 0,0-1-1 0 0,-1 0 0 0 0,1 0 1 0 0,-1 0-1 0 0,1 0 0 0 0,-1 0 1 0 0,0 0-1 0 0,0 0 0 0 0,0 0 1 0 0,0-1-1 0 0,0 1 0 0 0,0-1 1 0 0,0 1-1 0 0,0-1 0 0 0,-1 0 1 0 0,1 0-1 0 0,0 0 0 0 0,-1 0 1 0 0,1 0-1 0 0,-1-1 0 0 0,1 1 1 0 0,-1-1-1 0 0,0 1 0 0 0,1-1 0 0 0,-1 0 1 0 0,1 0-1 0 0,-1 0 0 0 0,0-1 1 0 0,1 1-1 0 0,-1 0 0 0 0,1-1 1 0 0,-1 0-1 0 0,1 0 0 0 0,-1 0-18 0 0,-6-1 64 0 0,1 0 0 0 0,0 1 0 0 0,-1 0-1 0 0,1 1 1 0 0,-1-1 0 0 0,1 2-1 0 0,0-1 1 0 0,-1 1 0 0 0,-1 1-64 0 0,-38 8-1600 0 0,48-10-212 0 0,0-1-106 0 0,0 0-7026 0 0,-2-3-98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219 429 2056 0 0,'-8'-27'8012'0'0,"-5"1"-4531"0"0,12 25-3437 0 0,0-1-1 0 0,0 1 1 0 0,0 0 0 0 0,0 0 0 0 0,0-1 0 0 0,0 1 0 0 0,0 0 0 0 0,0 0-1 0 0,0 0 1 0 0,0 0 0 0 0,-1 1 0 0 0,1-1 0 0 0,0 0 0 0 0,-1 0-1 0 0,1 1 1 0 0,-1-1 0 0 0,1 1 0 0 0,0-1 0 0 0,-1 1 0 0 0,1 0-1 0 0,-1-1 1 0 0,1 1 0 0 0,-1 0 0 0 0,1 0 0 0 0,-1 0 0 0 0,0 0 0 0 0,1 0-1 0 0,-1 1 1 0 0,1-1 0 0 0,-1 0 0 0 0,1 1 0 0 0,0-1 0 0 0,-1 1-1 0 0,1 0 1 0 0,-1-1-44 0 0,-9 5 236 0 0,1 1-1 0 0,-1 0 1 0 0,1 1-1 0 0,0 0 1 0 0,1 0 0 0 0,-1 1-1 0 0,2 0 1 0 0,-1 1-1 0 0,1 0 1 0 0,-1 1-236 0 0,4-2 32 0 0,-1 0-1 0 0,1 1 1 0 0,1-1-1 0 0,0 1 1 0 0,0 0 0 0 0,0 0-1 0 0,1 0 1 0 0,1 1 0 0 0,-1-1-1 0 0,1 1 1 0 0,1 0-1 0 0,0 7-31 0 0,0-11 13 0 0,1 1 0 0 0,1 0 0 0 0,-1 0 0 0 0,1 0-1 0 0,0 0 1 0 0,1 0 0 0 0,0 0 0 0 0,0-1 0 0 0,0 1-1 0 0,1-1 1 0 0,0 0 0 0 0,0 1-13 0 0,-1-5-7 0 0,-1 1 0 0 0,1-1 0 0 0,-1 0 0 0 0,1 1 0 0 0,0-1 1 0 0,0 0-1 0 0,0 0 0 0 0,0 0 0 0 0,0-1 0 0 0,0 1 0 0 0,1 0 0 0 0,-1-1 0 0 0,1 1 0 0 0,-1-1 1 0 0,1 0-1 0 0,-1 0 0 0 0,1 0 0 0 0,0 0 0 0 0,0-1 0 0 0,-1 1 0 0 0,1-1 0 0 0,0 1 0 0 0,0-1 0 0 0,0 0 1 0 0,-1 0-1 0 0,1 0 0 0 0,0-1 0 0 0,0 1 0 0 0,0-1 0 0 0,0 1 7 0 0,2-2 19 0 0,0 0 0 0 0,0 0-1 0 0,-1-1 1 0 0,1 1 0 0 0,-1-1 0 0 0,0 0-1 0 0,0 0 1 0 0,0-1 0 0 0,0 1 0 0 0,3-4-19 0 0,32-40 12 0 0,-33 38-29 0 0,0 0 1 0 0,-1 0-1 0 0,0 0 0 0 0,0-1 1 0 0,-1 0-1 0 0,-1 0 0 0 0,0 0 1 0 0,1-6 16 0 0,0-4 417 0 0,-2 0-1 0 0,0 0 1 0 0,-1 0 0 0 0,-1 0-417 0 0,1 24 1728 0 0,0 13-1521 0 0,1-1-1 0 0,1 0 1 0 0,0 0 0 0 0,2 4-207 0 0,3-5 223 0 0,-1 0 0 0 0,2 0 0 0 0,0-1 1 0 0,7 8-224 0 0,0 0 105 0 0,-11-15-2 0 0,-5-6-141 0 0,0 0-1 0 0,1 0 1 0 0,-1 0-1 0 0,1-1 1 0 0,-1 1-1 0 0,1 0 0 0 0,-1 0 1 0 0,1-1-1 0 0,-1 1 1 0 0,1 0-1 0 0,-1-1 1 0 0,1 1-1 0 0,0 0 0 0 0,0-1 1 0 0,-1 1-1 0 0,1-1 1 0 0,0 1-1 0 0,0-1 1 0 0,-1 0-1 0 0,1 1 1 0 0,0-1-1 0 0,0 0 0 0 0,0 1 1 0 0,0-1-1 0 0,0 0 1 0 0,0 0-1 0 0,-1 0 1 0 0,1 0-1 0 0,0 0 0 0 0,0 0 1 0 0,0 0-1 0 0,0 0 1 0 0,0 0-1 0 0,0 0 1 0 0,0-1-1 0 0,0 1 1 0 0,-1 0-1 0 0,1-1 39 0 0,12 1-3628 0 0,-4 1-1876 0 0,1-5-4319 0 0,-3-2 7096 0 0</inkml:trace>
  <inkml:trace contextRef="#ctx0" brushRef="#br0" timeOffset="390.236">608 312 10754 0 0,'-9'20'6259'0'0,"1"16"-4787"0"0,3-10-718 0 0,-59 175 3504 0 0,40-128-3831 0 0,18-61-315 0 0,1-2-2146 0 0,5-4-8322 0 0,-2-11 4537 0 0,-1 0 144 0 0</inkml:trace>
  <inkml:trace contextRef="#ctx0" brushRef="#br0" timeOffset="768.615">405 378 4697 0 0,'-3'25'11536'0'0,"10"-3"-7767"0"0,-3-15-3903 0 0,0 0 0 0 0,1-1 1 0 0,0 1-1 0 0,5 5 134 0 0,3 3 1248 0 0,10 9-864 0 0,0 0-1 0 0,1-2 1 0 0,2 0-1 0 0,0-2 1 0 0,8 4-384 0 0,-31-23-418 0 0,-1 1 0 0 0,1-1-1 0 0,-1 0 1 0 0,0-1 0 0 0,1 1 0 0 0,0 0 0 0 0,-1-1 0 0 0,1 1 0 0 0,-1-1-1 0 0,1 0 1 0 0,1 0 418 0 0,17-3-12284 0 0,-10 0 6615 0 0</inkml:trace>
  <inkml:trace contextRef="#ctx0" brushRef="#br0" timeOffset="769.615">894 209 11210 0 0,'4'24'4563'0'0,"-2"14"-3250"0"0,-1-10-745 0 0,4 35-81 0 0,8 99 1290 0 0,0-55-6245 0 0,-12-106 4213 0 0,-1-1-13 0 0,0 1 0 0 0,0-1 1 0 0,0 0-1 0 0,0 0 1 0 0,1 1-1 0 0,-1-1 0 0 0,0 0 1 0 0,0 0-1 0 0,0 1 1 0 0,0-1-1 0 0,0 0 0 0 0,0 0 1 0 0,0 1-1 0 0,0-1 0 0 0,0 0 1 0 0,0 1-1 0 0,0-1 1 0 0,0 0-1 0 0,0 0 0 0 0,0 1 1 0 0,0-1-1 0 0,0 0 1 0 0,0 0-1 0 0,0 1 0 0 0,0-1 1 0 0,0 0-1 0 0,0 0 1 0 0,-1 1-1 0 0,1-1 0 0 0,0 0 1 0 0,0 0-1 0 0,0 1 1 0 0,0-1-1 0 0,-1 0 0 0 0,1 0 1 0 0,0 0-1 0 0,0 1 0 0 0,0-1 1 0 0,-1 0-1 0 0,1 0 1 0 0,0 0-1 0 0,0 0 0 0 0,-1 0 1 0 0,1 1-1 0 0,0-1 1 0 0,0 0-1 0 0,-1 0 0 0 0,1 0 1 0 0,0 0 267 0 0,-2 0-2074 0 0</inkml:trace>
  <inkml:trace contextRef="#ctx0" brushRef="#br0" timeOffset="1172.937">941 473 2353 0 0,'0'-2'676'0'0,"1"0"0"0"0,-1-1 0 0 0,1 1 1 0 0,0 0-1 0 0,-1 0 0 0 0,1 0 0 0 0,0 0 1 0 0,0 0-1 0 0,0 0 0 0 0,1 0 1 0 0,-1 0-1 0 0,1 0-676 0 0,0-1 255 0 0,1 0 0 0 0,-1 1 0 0 0,1 0 0 0 0,0-1 0 0 0,0 1 0 0 0,0 0 0 0 0,0 1 0 0 0,0-1 0 0 0,1 0 0 0 0,-1 1 0 0 0,0 0 0 0 0,2-1-255 0 0,-2 1 115 0 0,0 0 1 0 0,1 0 0 0 0,-1 1-1 0 0,0-1 1 0 0,1 1 0 0 0,-1-1-1 0 0,1 1 1 0 0,-1 0 0 0 0,1 1-1 0 0,-1-1 1 0 0,1 1 0 0 0,-1-1-1 0 0,0 1 1 0 0,1 0 0 0 0,-1 0-1 0 0,0 0 1 0 0,0 1 0 0 0,0-1-1 0 0,0 1 1 0 0,0 0 0 0 0,3 2-116 0 0,-4-2 185 0 0,0 0-1 0 0,-1 0 1 0 0,1 0 0 0 0,0 1 0 0 0,-1-1 0 0 0,0 1-1 0 0,0-1 1 0 0,1 1 0 0 0,-2 0 0 0 0,1-1-1 0 0,0 1 1 0 0,0 0 0 0 0,-1 0 0 0 0,0-1 0 0 0,1 1-1 0 0,-1 0 1 0 0,0 0 0 0 0,0 0 0 0 0,-1 0 0 0 0,1-1-1 0 0,-1 1 1 0 0,1 0 0 0 0,-1 0 0 0 0,0-1 0 0 0,0 1-1 0 0,0 1-184 0 0,-4 7 360 0 0,1-1-1 0 0,-1 1 0 0 0,-1-1 1 0 0,0 0-1 0 0,-6 7-359 0 0,3-5 259 0 0,-1 1 0 0 0,-1-1-1 0 0,0 0 1 0 0,-4 2-259 0 0,11-11-1 0 0,1 0 0 0 0,-1 0 1 0 0,0 0-1 0 0,0 0 0 0 0,0-1 0 0 0,0 1 0 0 0,0-1 0 0 0,-1 0 1 0 0,1 0-1 0 0,-1-1 0 0 0,1 0 0 0 0,-1 1 0 0 0,0-1 0 0 0,0-1 1 0 0,1 1-1 0 0,-4-1 1 0 0,-8-5-2770 0 0,12-4-8310 0 0,5 2 2446 0 0</inkml:trace>
  <inkml:trace contextRef="#ctx0" brushRef="#br0" timeOffset="1173.937">1359 512 14979 0 0,'0'-1'215'0'0,"0"1"0"0"0,1-1 1 0 0,-1 1-1 0 0,0-1 0 0 0,1 1 0 0 0,-1-1 0 0 0,1 1 0 0 0,-1-1 0 0 0,1 1 1 0 0,-1-1-1 0 0,1 1 0 0 0,-1-1 0 0 0,1 1 0 0 0,-1 0 0 0 0,1-1 0 0 0,-1 1 0 0 0,1 0 1 0 0,0 0-1 0 0,-1 0 0 0 0,1-1 0 0 0,-1 1 0 0 0,1 0 0 0 0,0 0 0 0 0,-1 0 0 0 0,1 0 1 0 0,0 0-1 0 0,-1 0 0 0 0,1 0 0 0 0,0 0 0 0 0,-1 0 0 0 0,1 0 0 0 0,0 1-215 0 0,27 6-205 0 0,-13-2 694 0 0,8-2-218 0 0,1-1 0 0 0,17-1-271 0 0,-32-5 887 0 0,-8-3-5550 0 0,-8-9-10513 0 0,1 7 11447 0 0</inkml:trace>
  <inkml:trace contextRef="#ctx0" brushRef="#br0" timeOffset="1543.341">1310 324 13987 0 0,'0'0'253'0'0,"0"1"0"0"0,0-1 0 0 0,0 1 0 0 0,0-1 1 0 0,0 1-1 0 0,0-1 0 0 0,1 0 0 0 0,-1 1 0 0 0,0-1 0 0 0,0 1 0 0 0,0-1 0 0 0,1 0 0 0 0,-1 1 0 0 0,0-1 1 0 0,0 1-1 0 0,1-1 0 0 0,-1 0 0 0 0,0 1 0 0 0,1-1 0 0 0,-1 0 0 0 0,0 0 0 0 0,1 1 0 0 0,-1-1-253 0 0,13 4 2223 0 0,23-2-2753 0 0,-19-1 1084 0 0,39 8-940 0 0,-19-1-3594 0 0,-20-5-498 0 0,-4-1-1825 0 0,1-1-293 0 0</inkml:trace>
  <inkml:trace contextRef="#ctx0" brushRef="#br0" timeOffset="1902.322">2010 256 9714 0 0,'0'-1'430'0'0,"-1"-1"0"0"0,0 1 1 0 0,0 0-1 0 0,0-1 0 0 0,0 1 0 0 0,0 0 0 0 0,-1-1 0 0 0,1 1 1 0 0,0 0-1 0 0,-1 0 0 0 0,1 0 0 0 0,0 0 0 0 0,-1 0 0 0 0,1 0 1 0 0,-1 1-1 0 0,0-1 0 0 0,1 0 0 0 0,-1 1 0 0 0,0-1 0 0 0,1 1 1 0 0,-1 0-431 0 0,0 0 143 0 0,1 0 0 0 0,-1 0 0 0 0,0 1 0 0 0,1-1 0 0 0,-1 1 0 0 0,1-1 0 0 0,-1 1 0 0 0,1-1 0 0 0,-1 1 0 0 0,1 0 0 0 0,-1 0 0 0 0,1 0 0 0 0,0 0 0 0 0,-1 0 0 0 0,1 0 0 0 0,0 0 0 0 0,0 0 0 0 0,0 1-143 0 0,-6 7 23 0 0,0 0 1 0 0,1 0-1 0 0,0 1 1 0 0,1 0-1 0 0,-4 10-23 0 0,2-3 107 0 0,1 0 0 0 0,0 1 0 0 0,1 0-1 0 0,1 1 1 0 0,-1 12-107 0 0,3-22 75 0 0,1 1-1 0 0,1 0 1 0 0,0 0 0 0 0,0 0-1 0 0,1 0 1 0 0,0 0 0 0 0,0-1-1 0 0,2 1 1 0 0,-1 0 0 0 0,1-1-1 0 0,2 6-74 0 0,-3-12-173 0 0,0 1 0 0 0,0-1 0 0 0,1 0-1 0 0,-1 1 1 0 0,1-1 0 0 0,-1 0 0 0 0,1-1-1 0 0,0 1 1 0 0,0 0 0 0 0,0-1 0 0 0,1 0-1 0 0,-1 1 1 0 0,1-1 0 0 0,-1-1 0 0 0,1 1 0 0 0,0 0-1 0 0,-1-1 1 0 0,4 1 173 0 0,-1 0-1148 0 0,0-1-1 0 0,0 0 1 0 0,0-1-1 0 0,0 1 1 0 0,5-1 1148 0 0,-5 0-1944 0 0,0-1 0 0 0,0 1 1 0 0,0-1-1 0 0,0-1 1 0 0,3 0 1943 0 0,15-6-4208 0 0</inkml:trace>
  <inkml:trace contextRef="#ctx0" brushRef="#br0" timeOffset="2276.249">2245 389 4937 0 0,'-3'0'934'0'0,"1"1"0"0"0,0 0 0 0 0,0 0 0 0 0,0-1 0 0 0,1 2 0 0 0,-1-1 0 0 0,0 0 0 0 0,0 0 0 0 0,0 0 0 0 0,1 1 0 0 0,-1-1 0 0 0,0 1-934 0 0,-1 2 534 0 0,0 0 0 0 0,0 0 0 0 0,1 1 0 0 0,-1-1 0 0 0,1 1 0 0 0,0-1 0 0 0,0 1 0 0 0,-1 3-534 0 0,0 3 120 0 0,0 1 0 0 0,0-1 1 0 0,2 1-1 0 0,-1-1 0 0 0,1 11-120 0 0,1-17 103 0 0,0 0 0 0 0,1 0 0 0 0,0 0 0 0 0,-1 0 0 0 0,2 0 0 0 0,-1 0 0 0 0,0 0 0 0 0,1-1 0 0 0,0 1 0 0 0,0-1 0 0 0,0 1 0 0 0,1-1 0 0 0,1 1-103 0 0,-3-3 32 0 0,1 0 0 0 0,-1 0 1 0 0,1 0-1 0 0,0 0 0 0 0,0-1 0 0 0,0 1 1 0 0,0-1-1 0 0,0 1 0 0 0,0-1 0 0 0,0 0 1 0 0,0 0-1 0 0,1 0 0 0 0,-1 0 0 0 0,0 0 1 0 0,1-1-1 0 0,-1 1 0 0 0,0-1 0 0 0,1 1 1 0 0,-1-1-1 0 0,1 0 0 0 0,-1 0 0 0 0,1 0 1 0 0,-1 0-1 0 0,1 0 0 0 0,-1-1 0 0 0,1 1 1 0 0,0-1-33 0 0,4-1 44 0 0,-1 0 1 0 0,0 0 0 0 0,-1 0-1 0 0,1-1 1 0 0,0 0 0 0 0,-1 0-1 0 0,1 0 1 0 0,-1-1 0 0 0,0 0-1 0 0,0 0 1 0 0,-1 0 0 0 0,1-1-1 0 0,-1 1 1 0 0,0-1 0 0 0,0 0-1 0 0,0 0 1 0 0,-1-1 0 0 0,0 1-1 0 0,0-1 1 0 0,1-1-45 0 0,-2 2 18 0 0,-1 0 0 0 0,1 0 1 0 0,-1 0-1 0 0,0 0 0 0 0,0-1 1 0 0,-1 1-1 0 0,1 0 0 0 0,-1 0 1 0 0,0-1-1 0 0,-1 1 0 0 0,1 0 0 0 0,-1 0 1 0 0,0 0-1 0 0,0 0 0 0 0,-1 0 1 0 0,1 0-1 0 0,-1 0 0 0 0,0 0 0 0 0,-1 0 1 0 0,1 1-1 0 0,-1-1 0 0 0,0 1 1 0 0,0 0-1 0 0,-3-4-18 0 0,0 3-233 0 0,1 0 0 0 0,-1 0-1 0 0,0 1 1 0 0,0 0 0 0 0,-1 0 0 0 0,1 0 0 0 0,-1 1 0 0 0,1 0-1 0 0,-1 0 1 0 0,0 1 0 0 0,0 0 0 0 0,-4-1 233 0 0,7 3-582 0 0,0 1-5980 0 0,0-1-4323 0 0,0-3 8806 0 0,4 3 433 0 0</inkml:trace>
  <inkml:trace contextRef="#ctx0" brushRef="#br0" timeOffset="2632.118">2681 272 9378 0 0,'-7'3'2232'0'0,"0"0"0"0"0,0 0 0 0 0,0 0 0 0 0,1 1-1 0 0,-5 4-2231 0 0,-28 26 3886 0 0,19-11-4553 0 0,2 2 1 0 0,-7 11 666 0 0,0-1 708 0 0,17-18-595 0 0,8-17-110 0 0,0 1 0 0 0,0-1 0 0 0,0 1 1 0 0,0-1-1 0 0,0 1 0 0 0,0-1 0 0 0,0 0 0 0 0,0 1 0 0 0,0-1 0 0 0,1 1 0 0 0,-1-1 0 0 0,0 0 0 0 0,0 1 1 0 0,0-1-1 0 0,1 1 0 0 0,-1-1 0 0 0,0 0 0 0 0,0 1 0 0 0,1-1 0 0 0,-1 0 0 0 0,0 1 0 0 0,1-1 1 0 0,-1 0-1 0 0,0 0 0 0 0,1 1-3 0 0,2 0-8 0 0,0 0 0 0 0,0 0-1 0 0,0-1 1 0 0,0 1 0 0 0,0 0 0 0 0,0-1 0 0 0,0 0 0 0 0,0 0 0 0 0,0 0 0 0 0,1 0 8 0 0,31-1-119 0 0,-18 0-76 0 0,0 1 0 0 0,-1 0 0 0 0,1 1 0 0 0,0 1 0 0 0,-1 1 0 0 0,1 0-1 0 0,1 1 196 0 0,-14-2-22 0 0,0 0 0 0 0,-1 0 0 0 0,0 0 0 0 0,1 0 0 0 0,-1 0 0 0 0,0 1 0 0 0,0-1 0 0 0,0 1 0 0 0,0 0 0 0 0,-1 0 0 0 0,1 1 22 0 0,-2-4 34 0 0,0 1 1 0 0,0 0 0 0 0,-1 0-1 0 0,1 0 1 0 0,-1 0-1 0 0,1 0 1 0 0,0 0 0 0 0,-1 0-1 0 0,0 0 1 0 0,1 0-1 0 0,-1 0 1 0 0,0 0 0 0 0,1 0-1 0 0,-1 0 1 0 0,0 0-1 0 0,0 0 1 0 0,0 0 0 0 0,0 0-1 0 0,0 0 1 0 0,0 0-1 0 0,0 1 1 0 0,0-1 0 0 0,0 0-1 0 0,-1 0 1 0 0,1 0 0 0 0,0 0-1 0 0,-1 0 1 0 0,1 0-1 0 0,-1 0 1 0 0,1 0 0 0 0,-1 0-1 0 0,1 0 1 0 0,-1 0-1 0 0,0-1 1 0 0,0 1 0 0 0,1 0-1 0 0,-1 0 1 0 0,0 0-1 0 0,0-1 1 0 0,0 1-35 0 0,-10 6 318 0 0,0-1 1 0 0,0 0-1 0 0,0-1 0 0 0,-1 0 1 0 0,0-1-1 0 0,0-1 1 0 0,0 1-1 0 0,-4-1-318 0 0,-6 0 102 0 0,1 0-1 0 0,0-1 1 0 0,-1-1 0 0 0,-10-2-102 0 0,7-4-54 0 0,20-2-2821 0 0,13-3-5745 0 0,-3 5 1988 0 0,5-1-970 0 0</inkml:trace>
  <inkml:trace contextRef="#ctx0" brushRef="#br0" timeOffset="2999.29">3172 96 4225 0 0,'-10'-23'5594'0'0,"7"18"-4896"0"0,1-1 0 0 0,-1 0 1 0 0,0 1-1 0 0,0-1 0 0 0,-1 1 0 0 0,-3-5-698 0 0,6 10 29 0 0,0-1-1 0 0,0 1 1 0 0,0-1 0 0 0,0 1-1 0 0,0-1 1 0 0,0 1-1 0 0,0 0 1 0 0,0-1-1 0 0,0 1 1 0 0,-1 0 0 0 0,1 0-1 0 0,0 0 1 0 0,0 0-1 0 0,0 0 1 0 0,0 0-1 0 0,0 0 1 0 0,-1 0 0 0 0,1 1-1 0 0,0-1 1 0 0,0 0-1 0 0,0 1 1 0 0,0-1 0 0 0,0 1-1 0 0,0-1 1 0 0,0 1-1 0 0,-1 0-28 0 0,-25 17 196 0 0,17-10 134 0 0,0 1 1 0 0,1 0-1 0 0,0 1 0 0 0,0 0 0 0 0,1 1 0 0 0,1 0 0 0 0,0 0 1 0 0,1 0-1 0 0,0 1 0 0 0,-3 7-330 0 0,-1 5 593 0 0,2 1 0 0 0,0-1 1 0 0,2 2-1 0 0,-4 22-593 0 0,8-34 123 0 0,0 0 1 0 0,1 0-1 0 0,1 0 1 0 0,0 0 0 0 0,1 1-1 0 0,0-1 1 0 0,1 0-1 0 0,1 0 1 0 0,2 5-124 0 0,-3-13 53 0 0,0 1 1 0 0,1-1-1 0 0,0 0 0 0 0,0 0 1 0 0,0 0-1 0 0,1 0 1 0 0,0-1-1 0 0,0 1 1 0 0,0-1-1 0 0,1 0 0 0 0,0 0 1 0 0,0-1-1 0 0,0 1 1 0 0,1-1-1 0 0,-1 0 1 0 0,1 0-1 0 0,0-1 0 0 0,0 0 1 0 0,0 0-1 0 0,4 1-53 0 0,-2-1 86 0 0,1-1-1 0 0,0 0 1 0 0,0-1-1 0 0,0 0 0 0 0,0 0 1 0 0,0 0-1 0 0,0-2 1 0 0,1 1-1 0 0,-1-1 1 0 0,0 0-1 0 0,0-1 1 0 0,0 0-1 0 0,-1 0 0 0 0,1-1 1 0 0,-1 0-1 0 0,1-1 1 0 0,-1 1-1 0 0,0-2 1 0 0,1 0-86 0 0,6-4 44 0 0,1-1 1 0 0,-2-1-1 0 0,1 0 1 0 0,-2-1-1 0 0,1 0 1 0 0,-2-1 0 0 0,0-1-1 0 0,0 0 1 0 0,1-4-45 0 0,-3 4-28 0 0,-2-1 1 0 0,0 0 0 0 0,-1 0 0 0 0,0-1-1 0 0,-1 0 1 0 0,-1 0 0 0 0,0-1 0 0 0,-2 1-1 0 0,2-8 28 0 0,-4 12 10 0 0,1-1 0 0 0,-1 1 0 0 0,-1-1 0 0 0,-1 1 0 0 0,1 0 0 0 0,-2-1 0 0 0,0 1 0 0 0,0 0 0 0 0,-1 0 0 0 0,-1 0 0 0 0,0 0 0 0 0,0 1 0 0 0,-3-5-10 0 0,3 10 1 0 0,1 0 0 0 0,-1 1 0 0 0,0-1 1 0 0,0 1-1 0 0,-1 0 0 0 0,1 0 1 0 0,-1 1-1 0 0,0-1 0 0 0,0 1 0 0 0,-1 0 1 0 0,1 1-1 0 0,-1-1 0 0 0,0 1 0 0 0,0 0 1 0 0,0 0-1 0 0,0 1 0 0 0,-1 0 0 0 0,1 0 1 0 0,-1 0-1 0 0,1 1 0 0 0,-1 0 1 0 0,0 0-1 0 0,1 1 0 0 0,-1 0 0 0 0,-6 1-1 0 0,4-1-24 0 0,-1 2-1 0 0,0-1 1 0 0,1 1-1 0 0,-1 1 1 0 0,1 0-1 0 0,0 0 1 0 0,0 1-1 0 0,0 0 1 0 0,0 0-1 0 0,1 1 0 0 0,-1 0 1 0 0,1 1-1 0 0,0 0 1 0 0,1 0-1 0 0,0 1 1 0 0,0 0-1 0 0,-3 3 25 0 0,3-1-11 0 0,0 1-1 0 0,1-1 1 0 0,0 1-1 0 0,0 0 0 0 0,1 1 1 0 0,1-1-1 0 0,0 1 1 0 0,0 0-1 0 0,1 0 1 0 0,0 2 11 0 0,2-7 12 0 0,0 0 0 0 0,0 0 0 0 0,0-1 0 0 0,1 1 0 0 0,0 0 0 0 0,0 0 0 0 0,1 0 0 0 0,0-1 1 0 0,0 1-1 0 0,0 0 0 0 0,0 0 0 0 0,1-1 0 0 0,0 1 0 0 0,1-1 0 0 0,-1 0 0 0 0,1 0 1 0 0,0 0-1 0 0,0 0 0 0 0,0 0 0 0 0,4 4-12 0 0,-4-6 68 0 0,1-1 1 0 0,-1 1 0 0 0,1 0-1 0 0,0-1 1 0 0,0 0-1 0 0,0 0 1 0 0,0 0-1 0 0,0 0 1 0 0,0-1-1 0 0,1 1 1 0 0,-1-1-1 0 0,0 0 1 0 0,1-1-1 0 0,-1 1 1 0 0,1-1 0 0 0,2 1-69 0 0,1-1 70 0 0,0-1 0 0 0,-1 1 0 0 0,1-1 0 0 0,-1 0 0 0 0,1-1 0 0 0,-1 1 0 0 0,1-2 0 0 0,-1 1 0 0 0,2-2-70 0 0,7-3 150 0 0,-2-1 0 0 0,1-1 0 0 0,-1 0-1 0 0,3-3-149 0 0,-13 9 84 0 0,1 0 0 0 0,-2-1 0 0 0,1 1 0 0 0,0-1 0 0 0,-1 0 0 0 0,1 0 0 0 0,-1 0-1 0 0,0-1 1 0 0,0 1 0 0 0,-1-1 0 0 0,0 1 0 0 0,1-1 0 0 0,-1 0 0 0 0,-1 0 0 0 0,2-3-84 0 0,-3 4 117 0 0,0 0-1 0 0,0 0 1 0 0,0 0 0 0 0,0 0 0 0 0,-1 0 0 0 0,1 0 0 0 0,-1 0 0 0 0,0 1-1 0 0,-1-2-116 0 0,-1-3-8622 0 0,4 10 4056 0 0,-2-3-975 0 0,-1 0 2950 0 0,-1-1-4761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2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6089 0 0,'43'16'5638'0'0,"1"8"-4152"0"0,-37-19-1430 0 0,0 0 1 0 0,0 1-1 0 0,0-1 1 0 0,-1 1-1 0 0,0 0 1 0 0,0 1-1 0 0,0 0 1 0 0,-1 0 0 0 0,4 7-57 0 0,-6-7 79 0 0,0 0-1 0 0,0 0 1 0 0,-1 0 0 0 0,0 0 0 0 0,-1 0 0 0 0,1 0 0 0 0,-1 1 0 0 0,-1-1 0 0 0,1 1 0 0 0,-1-1 0 0 0,-1 0 0 0 0,1 1-1 0 0,-1-1 1 0 0,0 1 0 0 0,-1-1 0 0 0,0 0 0 0 0,0 0 0 0 0,-1 0 0 0 0,0 0 0 0 0,0 0 0 0 0,-3 4-79 0 0,-1 1-23 0 0,0 0-1 0 0,-1 0 1 0 0,-1-1 0 0 0,0 0 0 0 0,0-1-1 0 0,-1 0 1 0 0,0-1 0 0 0,-1 0 0 0 0,0 0-1 0 0,0-1 1 0 0,-3 1 23 0 0,9-5 165 0 0,11-5 314 0 0,13 0 468 0 0,-4 2-254 0 0,-1-1-1 0 0,0 0 1 0 0,1-1-1 0 0,-1 0 1 0 0,0-1-1 0 0,1-1 0 0 0,10-4-692 0 0,11-4 302 0 0,-1-2 0 0 0,13-8-302 0 0,-38 17-1185 0 0,1 0 0 0 0,-1 1 0 0 0,10-2 1185 0 0,6 1-5790 0 0,-1 2-3388 0 0,-10 0 5544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2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5561 0 0,'4'-3'1778'0'0,"19"-15"4876"0"0,1 4-3972 0 0,-23 13-2657 0 0,1 1-1 0 0,-1-1 0 0 0,0 1 1 0 0,1 0-1 0 0,-1-1 0 0 0,0 1 0 0 0,1 0 1 0 0,-1 0-1 0 0,0 0 0 0 0,1 0 1 0 0,-1 0-1 0 0,0 0 0 0 0,1 1 0 0 0,-1-1 1 0 0,0 0-1 0 0,1 1 0 0 0,-1-1 1 0 0,0 0-1 0 0,0 1 0 0 0,1 0 1 0 0,-1-1-1 0 0,0 1 0 0 0,0 0 0 0 0,0 0 1 0 0,0-1-1 0 0,0 1 0 0 0,0 0 1 0 0,0 0-1 0 0,0 0 0 0 0,0 0 0 0 0,0 1 1 0 0,-1-1-1 0 0,1 0 0 0 0,0 0 1 0 0,-1 0-1 0 0,1 0 0 0 0,-1 1 0 0 0,1 0-24 0 0,4 11 172 0 0,0 0 1 0 0,0 0-1 0 0,-1 1 0 0 0,-1-1 0 0 0,-1 1 0 0 0,0 0 0 0 0,0 0 0 0 0,-1 0 0 0 0,-1 0 0 0 0,-1 0 0 0 0,0 0 0 0 0,0 0 0 0 0,-2 0 0 0 0,-2 12-172 0 0,-12 42 140 0 0,15-63-187 0 0,2-12 36 0 0,3-13-106 0 0,-1 12-72 0 0,1 1 0 0 0,0-1 0 0 0,0 1 0 0 0,0-1 0 0 0,1 1 0 0 0,0 0 0 0 0,1 1 0 0 0,0-1 0 0 0,0 1 0 0 0,0 0 0 0 0,5-5 189 0 0,-8 9-33 0 0,1 0-1 0 0,0 0 1 0 0,0 0 0 0 0,0 0 0 0 0,0 1 0 0 0,0-1 0 0 0,0 1 0 0 0,0-1 0 0 0,0 1 0 0 0,1 0 0 0 0,-1 1 0 0 0,0-1 0 0 0,1 0 0 0 0,-1 1 0 0 0,1 0 0 0 0,-1 0 0 0 0,1 0 0 0 0,-1 0 0 0 0,1 0 0 0 0,-1 1 0 0 0,0 0 0 0 0,1-1 0 0 0,-1 1 0 0 0,0 0 0 0 0,1 1 0 0 0,-1-1 0 0 0,0 1 0 0 0,2 1 33 0 0,0-1 169 0 0,-1 1 0 0 0,0 0 1 0 0,0 0-1 0 0,0 1 0 0 0,-1-1 1 0 0,1 1-1 0 0,-1 0 1 0 0,0-1-1 0 0,0 2 0 0 0,0-1 1 0 0,0 0-1 0 0,-1 0 0 0 0,1 1 1 0 0,-1 0-1 0 0,0-1 1 0 0,-1 1-1 0 0,1 0-169 0 0,0 2 207 0 0,-1 1 0 0 0,1-1 0 0 0,-1 1 0 0 0,0-1 0 0 0,-1 1 0 0 0,0-1 0 0 0,0 1 0 0 0,-1-1 0 0 0,0 1-1 0 0,0-1 1 0 0,-1 2-207 0 0,-4 8 248 0 0,0 0 1 0 0,-1 0-1 0 0,-2 0 0 0 0,-5 9-248 0 0,-11 21 145 0 0,22-40 422 0 0,-4 7-7095 0 0,7-14 6327 0 0,0 0-1 0 0,0 0 0 0 0,0 0 0 0 0,0 1 0 0 0,0-1 0 0 0,0 0 0 0 0,-1 0 1 0 0,1 0-1 0 0,0 0 0 0 0,0 0 0 0 0,0 0 0 0 0,0 0 0 0 0,-1 1 1 0 0,1-1-1 0 0,0 0 0 0 0,0 0 0 0 0,0 0 0 0 0,0 0 0 0 0,-1 0 1 0 0,1 0-1 0 0,0 0 0 0 0,0 0 0 0 0,0 0 0 0 0,0 0 0 0 0,-1 0 1 0 0,1 0-1 0 0,0 0 0 0 0,0 0 0 0 0,0 0 0 0 0,0 0 0 0 0,-1 0 0 0 0,1 0 1 0 0,0-1-1 0 0,0 1 0 0 0,0 0 0 0 0,0 0 0 0 0,-1 0 0 0 0,1 0 1 0 0,0 0-1 0 0,0 0 0 0 0,0 0 0 0 0,0-1 0 0 0,0 1 0 0 0,0 0 1 0 0,-1 0-1 0 0,1 0 0 0 0,0 0 0 0 0,0 0 0 0 0,0-1 0 0 0,0 1 1 0 0,0 0-1 0 0,0 0 0 0 0,0 0 0 0 0,0 0 0 0 0,0-1 0 0 0,0 1 0 0 0,0 0 1 0 0,0 0-1 0 0,0 0 202 0 0,-3-6-5376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 7586 0 0,'-7'0'9078'0'0,"7"0"-9052"0"0,0 0-1 0 0,0 0 1 0 0,0 0-1 0 0,-1 0 0 0 0,1 0 1 0 0,0 0-1 0 0,0 0 1 0 0,0-1-1 0 0,-1 1 0 0 0,1 0 1 0 0,0 0-1 0 0,0 0 1 0 0,0 0-1 0 0,0 0 0 0 0,0 0 1 0 0,-1 0-1 0 0,1 0 1 0 0,0-1-1 0 0,0 1 1 0 0,0 0-1 0 0,0 0 0 0 0,0 0 1 0 0,0 0-1 0 0,0-1 1 0 0,0 1-1 0 0,-1 0 0 0 0,1 0 1 0 0,0 0-1 0 0,0 0 1 0 0,0-1-1 0 0,0 1 1 0 0,0 0-1 0 0,0 0 0 0 0,0 0 1 0 0,0 0-1 0 0,0-1 1 0 0,0 1-1 0 0,0 0 0 0 0,0 0 1 0 0,0 0-1 0 0,0-1 1 0 0,0 1-1 0 0,0 0 1 0 0,1 0-1 0 0,-1 0 0 0 0,0 0 1 0 0,0-1-1 0 0,0 1 1 0 0,0 0-1 0 0,0 0 0 0 0,0 0 1 0 0,0 0-1 0 0,0 0 1 0 0,1 0-1 0 0,-1-1 1 0 0,0 1-1 0 0,0 0 0 0 0,0 0 1 0 0,0 0-1 0 0,1 0-25 0 0,62-37-592 0 0,-57 34 537 0 0,0 0 0 0 0,-1 1 0 0 0,1-1 0 0 0,0 1 0 0 0,0 0 0 0 0,1 1 0 0 0,-1-1 0 0 0,0 1 0 0 0,1 1 1 0 0,-1-1-1 0 0,0 1 0 0 0,2 0 55 0 0,-4 0-11 0 0,0 0 1 0 0,0 1 0 0 0,0-1 0 0 0,0 1 0 0 0,0 0-1 0 0,0 0 1 0 0,-1 0 0 0 0,1 1 0 0 0,0-1-1 0 0,-1 1 1 0 0,1 0 0 0 0,-1 0 0 0 0,1 0 0 0 0,-1 0-1 0 0,0 1 1 0 0,0-1 0 0 0,0 1 0 0 0,0 0 0 0 0,2 3 10 0 0,4 9 57 0 0,0 1 1 0 0,-1 0 0 0 0,-1 1-1 0 0,2 6-57 0 0,0 1 55 0 0,0 3 9 0 0,0 1 1 0 0,-2 0-1 0 0,-1 1-64 0 0,5 22 490 0 0,-3-14-28 0 0,-1 1 0 0 0,-2 0-1 0 0,-2 8-461 0 0,-2-41 105 0 0,-1-1 0 0 0,0 1 0 0 0,0-1 0 0 0,0 1 0 0 0,-1-1 0 0 0,0 1 0 0 0,0-1 0 0 0,0 1 0 0 0,0-1 0 0 0,-1 0 0 0 0,1 0 0 0 0,-1 1 0 0 0,0-1 0 0 0,0 0 0 0 0,-1-1 0 0 0,1 1 0 0 0,-1 0 0 0 0,0-1 0 0 0,0 1 0 0 0,0-1 0 0 0,0 0 0 0 0,-1 0 0 0 0,1 0 0 0 0,-1 0 0 0 0,0-1 0 0 0,0 0 0 0 0,0 1 0 0 0,0-2 0 0 0,0 1 0 0 0,0 0 0 0 0,0-1 0 0 0,-5 1-105 0 0,-22 8 482 0 0,0-2 0 0 0,0-1 0 0 0,-1-1 0 0 0,-6-2-482 0 0,28-3 70 0 0,-31 2 218 0 0,38-3-323 0 0,1 1 1 0 0,0-1-1 0 0,0-1 1 0 0,0 1 0 0 0,0 0-1 0 0,-1 0 1 0 0,1-1 0 0 0,0 1-1 0 0,0-1 1 0 0,0 0-1 0 0,0 0 1 0 0,0 0 0 0 0,0 0-1 0 0,-1 0 35 0 0,3-5-14682 0 0,-1 2 11223 0 0,1 0-2573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49.9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57 8906 0 0,'-22'3'10121'0'0,"4"-1"-6940"0"0,18-2-3120 0 0,0 0 0 0 0,0 0 0 0 0,0 0 1 0 0,0 0-1 0 0,1 0 0 0 0,-1 0 0 0 0,0 0 1 0 0,0 0-1 0 0,0 1 0 0 0,0-1 1 0 0,0 0-1 0 0,0 0 0 0 0,0 0 0 0 0,0 0 1 0 0,0 0-1 0 0,0 0 0 0 0,0 0 0 0 0,0 0 1 0 0,0 0-1 0 0,0 0 0 0 0,0 1 1 0 0,0-1-1 0 0,0 0 0 0 0,0 0 0 0 0,0 0 1 0 0,0 0-1 0 0,0 0 0 0 0,0 0 0 0 0,0 0 1 0 0,0 0-1 0 0,0 0 0 0 0,0 0 1 0 0,-1 0-1 0 0,1 1 0 0 0,0-1 0 0 0,0 0 1 0 0,0 0-1 0 0,0 0-61 0 0,28 6 230 0 0,1-2 1 0 0,0 0-1 0 0,-1-2 0 0 0,1-2 0 0 0,18-1-230 0 0,39-6 269 0 0,17-6-269 0 0,-96 12 25 0 0,-1 0-1 0 0,1 0 0 0 0,0 0 1 0 0,-1-1-1 0 0,1 1 0 0 0,-1-2 1 0 0,0 1-1 0 0,0-1 0 0 0,0 0 1 0 0,0 0-1 0 0,0-1 0 0 0,3-2-24 0 0,18-12-1140 0 0,-17 16-614 0 0,0 1-1299 0 0,-8-2-2774 0 0,-1-1-1163 0 0,1 3-70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2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4889 0 0,'-5'-11'6514'0'0,"8"14"-4492"0"0,-2 0-1999 0 0,1-1 1 0 0,-1 1-1 0 0,0-1 0 0 0,0 1 1 0 0,0 0-1 0 0,0 0 1 0 0,-1-1-1 0 0,1 3-23 0 0,20 227 5389 0 0,-6-94-4254 0 0,3 15-2366 0 0,-16-141-1712 0 0,-1-7-1198 0 0,1-6-3490 0 0,1-6 3449 0 0</inkml:trace>
  <inkml:trace contextRef="#ctx0" brushRef="#br0" timeOffset="403.49">576 77 7370 0 0,'-14'66'6711'0'0,"0"0"-1988"0"0,-3 47-4723 0 0,13-87 558 0 0,-1 1 0 0 0,-3 6-558 0 0,-8 49 342 0 0,10-50-1139 0 0,0-3-4901 0 0,4-26 214 0 0,-3-5 1651 0 0,4 2 2902 0 0,-3-4-2580 0 0</inkml:trace>
  <inkml:trace contextRef="#ctx0" brushRef="#br0" timeOffset="750.242">368 136 8034 0 0,'3'0'457'0'0,"1"0"0"0"0,-1 0 0 0 0,0 0 0 0 0,0 0 0 0 0,0 1 1 0 0,0-1-1 0 0,0 1 0 0 0,0 0 0 0 0,0-1 0 0 0,0 1 0 0 0,0 1 1 0 0,-1-1-1 0 0,1 0 0 0 0,0 1 0 0 0,-1 0 0 0 0,3 1-457 0 0,6 6 266 0 0,0 0-1 0 0,0 0 1 0 0,2 5-266 0 0,16 14 1187 0 0,3-2-881 0 0,-1 1 1 0 0,-1 2-1 0 0,-2 1 1 0 0,-1 1-1 0 0,13 20-306 0 0,-16-19-1677 0 0,-8-16-6296 0 0,-12-16 2532 0 0,1-2 1676 0 0</inkml:trace>
  <inkml:trace contextRef="#ctx0" brushRef="#br0" timeOffset="1130.214">886 38 1920 0 0,'3'-3'525'0'0,"1"1"-1"0"0,-1-1 1 0 0,0 1-1 0 0,1 0 0 0 0,-1 0 1 0 0,1 1-1 0 0,0-1 1 0 0,0 1-1 0 0,-1 0 0 0 0,1 0 1 0 0,0 0-1 0 0,0 0 1 0 0,0 1-1 0 0,0-1 0 0 0,0 1 1 0 0,0 0-1 0 0,2 0-524 0 0,-1 1 232 0 0,1 0 0 0 0,-1 1 0 0 0,0-1 0 0 0,0 1 0 0 0,0 0 0 0 0,0 0 0 0 0,0 1-1 0 0,0-1 1 0 0,-1 1 0 0 0,1 0 0 0 0,-1 0 0 0 0,1 1-232 0 0,3 3 193 0 0,0 1 0 0 0,-1 0 1 0 0,0 0-1 0 0,0 1 0 0 0,0-1 0 0 0,-1 2 1 0 0,-1-1-1 0 0,1 0 0 0 0,-2 1 0 0 0,1 0 1 0 0,-1 0-1 0 0,1 7-193 0 0,-2-3 276 0 0,0 0 1 0 0,-1 1-1 0 0,-1 0 1 0 0,0-1-1 0 0,-2 1 1 0 0,1-1-1 0 0,-1 1 1 0 0,-1 0-1 0 0,-2 3-276 0 0,-1 6 75 0 0,-2-1 0 0 0,0 0 0 0 0,-2 0 0 0 0,-1 0 0 0 0,-2 2-75 0 0,12-25-2 0 0,1 0 1 0 0,-1 0-1 0 0,0 0 1 0 0,0 0-1 0 0,0 1 0 0 0,0-1 1 0 0,0 0-1 0 0,0 0 1 0 0,0 0-1 0 0,0 0 0 0 0,0 0 1 0 0,0 1-1 0 0,0-1 1 0 0,0 0-1 0 0,-1 0 0 0 0,1 0 1 0 0,0 0-1 0 0,0 0 1 0 0,0 0-1 0 0,0 1 0 0 0,0-1 1 0 0,0 0-1 0 0,0 0 1 0 0,0 0-1 0 0,0 0 0 0 0,0 0 1 0 0,0 0-1 0 0,-1 0 1 0 0,1 1-1 0 0,0-1 0 0 0,0 0 1 0 0,0 0-1 0 0,0 0 1 0 0,0 0-1 0 0,0 0 0 0 0,-1 0 1 0 0,1 0-1 0 0,0 0 1 0 0,0 0-1 0 0,0 0 0 0 0,0 0 1 0 0,0 0-1 0 0,-1 0 1 0 0,1 0-1 0 0,0 0 0 0 0,0 0 1 0 0,0 0-1 0 0,0 0 1 0 0,0 0-1 0 0,-1 0 0 0 0,1 0 1 0 0,0 0-1 0 0,0 0 1 0 0,0 0-1 0 0,0 0 0 0 0,0 0 1 0 0,-1 0-1 0 0,1 0 1 0 0,0-1-1 0 0,0 1 0 0 0,0 0 2 0 0,-2-13-186 0 0,4-19-226 0 0,1 18 207 0 0,1 0 0 0 0,0 0 1 0 0,1 1-1 0 0,1-1 0 0 0,0 1 0 0 0,1 0 0 0 0,0 1 1 0 0,0-1-1 0 0,7-6 205 0 0,-12 17-15 0 0,0 0 1 0 0,-1 1-1 0 0,1-1 1 0 0,0 1-1 0 0,0-1 1 0 0,0 1-1 0 0,0 0 1 0 0,0 0-1 0 0,0 0 1 0 0,0 0-1 0 0,0 0 1 0 0,0 0-1 0 0,0 0 1 0 0,1 1-1 0 0,-1-1 1 0 0,0 1-1 0 0,1 0 1 0 0,-1-1-1 0 0,0 1 1 0 0,1 0-1 0 0,-1 0 1 0 0,0 1-1 0 0,1-1 1 0 0,-1 0-1 0 0,0 1 1 0 0,3 0 14 0 0,-2 0 42 0 0,0 1 0 0 0,0-1 0 0 0,0 0 0 0 0,-1 1 0 0 0,1-1 0 0 0,0 1 1 0 0,-1 0-1 0 0,1 0 0 0 0,-1 0 0 0 0,1 1 0 0 0,-1-1 0 0 0,0 0 0 0 0,0 1 0 0 0,0 0 0 0 0,0-1 0 0 0,-1 1 0 0 0,1 0 0 0 0,-1 0 1 0 0,2 3-43 0 0,2 7 419 0 0,-1 1 0 0 0,0 0 1 0 0,0 1-1 0 0,-1-1 1 0 0,-1 1-1 0 0,-1-1 1 0 0,0 1-1 0 0,-1 10-419 0 0,-2 1 301 0 0,2-9 1 0 0,-1 0-1 0 0,-1 0 0 0 0,-1 0 1 0 0,0 0-1 0 0,-3 6-301 0 0,-6 36 50 0 0,12-59-70 0 0,0 0 1 0 0,0 0 0 0 0,-1 0-1 0 0,1 0 1 0 0,0 0 0 0 0,-1 0-1 0 0,1 0 1 0 0,0 0-1 0 0,0-1 1 0 0,-1 1 0 0 0,1 0-1 0 0,0 0 1 0 0,0 0 0 0 0,0 0-1 0 0,-1-1 1 0 0,1 1 0 0 0,0 0-1 0 0,0 0 1 0 0,0 0 0 0 0,0-1-1 0 0,-1 1 1 0 0,1 0-1 0 0,0 0 1 0 0,0-1 0 0 0,0 1-1 0 0,0 0 1 0 0,0 0 0 0 0,0-1-1 0 0,0 1 1 0 0,0 0 0 0 0,0-1-1 0 0,0 1 1 0 0,0 0-1 0 0,0 0 1 0 0,0-1 19 0 0,-2-11-6134 0 0,1 3-383 0 0,-3-1-1451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1:2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32 584 0 0,'-2'0'1143'0'0,"-2"-2"99"0"0,0 1-1 0 0,0 1 0 0 0,0-1 1 0 0,0 0-1 0 0,0 1 1 0 0,0 0-1 0 0,0 0 1 0 0,0 0-1 0 0,0 0 1 0 0,-4 2-1242 0 0,8-2 93 0 0,0 0 0 0 0,0 0 1 0 0,0 1-1 0 0,0-1 1 0 0,0 0-1 0 0,0 0 1 0 0,1 0-1 0 0,-1 1 0 0 0,0-1 1 0 0,0 0-1 0 0,0 0 1 0 0,0 0-1 0 0,0 0 0 0 0,0 1 1 0 0,0-1-1 0 0,0 0 1 0 0,1 0-1 0 0,-1 0 0 0 0,0 0 1 0 0,0 1-1 0 0,0-1 1 0 0,0 0-1 0 0,1 0 0 0 0,-1 0 1 0 0,0 0-1 0 0,0 0 1 0 0,0 0-1 0 0,0 0 0 0 0,1 1 1 0 0,-1-1-1 0 0,0 0 1 0 0,0 0-1 0 0,0 0 0 0 0,1 0 1 0 0,-1 0-1 0 0,0 0 1 0 0,0 0-1 0 0,0 0 0 0 0,1 0 1 0 0,-1 0-1 0 0,0 0 1 0 0,0 0-1 0 0,1 0 0 0 0,-1-1 1 0 0,0 1-94 0 0,13 4 564 0 0,-12-4-514 0 0,9 3 0 0 0,0-1 0 0 0,1 0 1 0 0,-1 0-1 0 0,1-1 0 0 0,0 0 0 0 0,-1-1 1 0 0,1-1-1 0 0,0 1 0 0 0,-1-2 0 0 0,1 1 1 0 0,-1-1-1 0 0,1-1 0 0 0,-1 0-50 0 0,4 0-62 0 0,15-5 21 0 0,-29 8-73 0 0,1-1 1 0 0,0 1 0 0 0,0 0 0 0 0,0 0-1 0 0,-1-1 1 0 0,1 1 0 0 0,0-1-1 0 0,0 1 1 0 0,-1-1 0 0 0,1 1 0 0 0,0-1-1 0 0,-1 1 1 0 0,1-1 0 0 0,0 1 0 0 0,-1-1-1 0 0,1 0 1 0 0,-1 1 0 0 0,1-1-1 0 0,-1 0 1 0 0,0 0 0 0 0,1 1 0 0 0,-1-1-1 0 0,0 0 1 0 0,1 0 0 0 0,-1 0 113 0 0,-14-5-15973 0 0,8 3 15277 0 0</inkml:trace>
  <inkml:trace contextRef="#ctx0" brushRef="#br0" timeOffset="373.317">109 55 6457 0 0,'0'2'7453'0'0,"0"5"-3829"0"0,9 35-3649 0 0,0-3 76 0 0,-1 0 0 0 0,2 35-51 0 0,-3-25-27 0 0,7 27 27 0 0,-5-37 71 0 0,-4-12 78 0 0,2 0 0 0 0,1 0 1 0 0,1 0-1 0 0,4 6-149 0 0,-11-30 10 0 0,-1 0 1 0 0,1 0 0 0 0,-1 0-1 0 0,1-1 1 0 0,0 1-1 0 0,0-1 1 0 0,0 1-1 0 0,1-1 1 0 0,-1 0-1 0 0,0 0 1 0 0,1 0-1 0 0,-1 0 1 0 0,1 0 0 0 0,0 0-1 0 0,0-1 1 0 0,0 0-1 0 0,0 1 1 0 0,0-1-1 0 0,0 0 1 0 0,0 0-1 0 0,2 0-10 0 0,0-1 25 0 0,-1 1 0 0 0,1-1 0 0 0,0-1 0 0 0,0 1 0 0 0,0-1 0 0 0,-1 0 0 0 0,1 0 0 0 0,0 0 0 0 0,-1 0 0 0 0,1-1 0 0 0,-1 0-1 0 0,1 0 1 0 0,3-2-25 0 0,0-1 265 0 0,-1 1-178 0 0,0 0 0 0 0,0 0 0 0 0,0 1-1 0 0,0 0 1 0 0,1 0 0 0 0,-1 1-1 0 0,1 0 1 0 0,5-1-87 0 0,-13 3-25 0 0,33 1-866 0 0,-23 0-2962 0 0,0 1-4931 0 0,-5 1 2925 0 0</inkml:trace>
  <inkml:trace contextRef="#ctx0" brushRef="#br0" timeOffset="768.895">957 32 7306 0 0,'23'13'6895'0'0,"-22"-12"-6802"0"0,0 0-1 0 0,1 0 0 0 0,-1 1 0 0 0,0-1 0 0 0,0 0 1 0 0,-1 1-1 0 0,1-1 0 0 0,0 1 0 0 0,0-1 1 0 0,-1 1-1 0 0,1 0 0 0 0,-1-1 0 0 0,0 1 1 0 0,1 0-1 0 0,-1-1 0 0 0,0 1 0 0 0,0 0 1 0 0,0-1-1 0 0,0 1 0 0 0,0 1-92 0 0,0 83 2923 0 0,10 57-2923 0 0,-6-91 274 0 0,-1-30-161 0 0,1 0 1 0 0,2 6-114 0 0,5 35 328 0 0,-6-49-1110 0 0,-2-11-3441 0 0,-3-9-4205 0 0,1-1 2271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4:50.1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1085 78 72 137264 49610,'-3'-4'1208'0'0,"-4"-6"209"0"0,-5-4-201 0 0,-4-2-264 0 0,-4 1-72 0 0,-1 5-88 0 0,-3 3-15 0 0,-1 5-9 0 0,0 3-64 0 0,-1 1 56 0 0,0 1 80 0 0,-1 2 152 0 0,0-1-7 0 0,0 2-25 0 0,0 0-16 0 0,1 2-160 0 0,-3-1 16 0 0,-1-1-95 0 0,-1-1-105 0 0,-1 0-72 0 0,3 0-80 0 0,0 1-80 0 0,2 0-24 0 0,1 1-232 0 0,1 1 56 0 0,0 0-16 0 0,0 2-48 0 0,1 1 16 0 0,1 1-144 0 0,0 2 56 0 0,1-1-40 0 0,1 2 40 0 0,-1 2 64 0 0,0 1-96-1142-532,1 3 32 1142 532,1-1-56 0 0,2 1 40 0 0,1-2 48 0 0,2-2 32 0 0,2 0 32 0 0,0-1-24 0 0,2 0-32 0 0,-1 1 24 0 0,1 2 56 0 0,0 1-104 0 0,0 2 96 0 0,0 1-16 0 0,0 1-72 0 0,1 1 80 0 0,-1 1-104-1122-545,2 0-120 1122 545,0 2 144 0 0,2 1-80 0 0,3 1 16 0 0,-1 2 96 0 0,1 2-120 0 0,0-1 16 0 0,-1 1 40 0 0,1-2-32 0 0,-1 0 16 0 0,1 0 80 0 0,1-1-112 0 0,2 1 96 0 0,1-1-64 0 0,1 0-96 0 0,0-2 128 0 0,1-1 161 0 0,0-1-169 0 0,1-1 56-2188-1131,1 0-120 2188 1131,-1-2-152 0 0,0 0 264 0 0,0 0-64 0 0,1 0 8-1117 506,1 1 72 1117-506,0 1-64 0 0,1 0 56 0 0,2 0-8 0 0,1 0-80 0 0,1 0 24 0 0,2 1 40 0 0,3-2 16 0 0,0 0-8 0 0,2-1-56 0 0,2 1 56 0 0,0-1 56 0 0,1-1-48 0 0,1-2 16 0 0,1-1-56 0 0,0-2-24 0 0,1-2 80 0 0,2-1-48 0 0,0-1 40 0 0,0 0-48 0 0,-1-2 56 0 0,-1 0 16 0 0,-1-1 24 0 0,0-1-24-1133 491,-1 0-32 1133-491,1-3-72 0 0,1 0 40 0 0,0-1 8 0 0,2-1 0 0 0,-1 0 0 0 0,2-1 0 0 0,0 1 96 0 0,1 0-88 0 0,2-1 56 0 0,0 1-48 0 0,1-1-48 0 0,1 0 16 0 0,2-2 32 0 0,1-1 32 0 0,-1 0-88 0 0,-2-1 32 2175 1211,0 0-8-2175-1211,-1 0-56 0 0,-1-1 96 0 0,-1-1 16 0 0,-2 0 48 0 0,1 1 0 0 0,-1-1-80 0 0,1-1-16 0 0,0 1-16 0 0,-1-1-24 0 0,0-1 24 0 0,0 0 40 0 0,1-2-32 0 0,3 0 40 0 0,2-2 32 0 0,2-2-112 0 0,1-2 80 0 0,0-2-40 0 0,3-2-144 0 0,1-1 128-2342 1022,2-1-112 2342-1022,-2 1 32 0 0,-3 1 184 0 0,-2 0-96 0 0,-6 2 120 0 0,-2 2-56 0 0,-3-1-96 0 0,-2 0 8 0 0,-2 1-16 0 0,0-1 32 0 0,1 1-24 0 0,-1 0 16 0 0,1 1-56 0 0,0-1-56 0 0,1 0 120 0 0,-1-1-24 0 0,0 0 32 0 0,-1-1 152 0 0,-1 0-176 0 0,0-1 8 0 0,0-1 32 0 0,0 0-136 0 0,1-1 48 0 0,-1 0-8 0 0,-1 2-64 0 0,-2 1 64 0 0,-2 0 96 0 0,-2 0-16 0 0,1 1 64 0 0,0-1-64 0 0,-1 0-96 0 0,1 1 80 0 0,-2 0-96 0 0,1 1 192 0 0,-1-1 8 0 0,0 1-120 0 0,-2-1 96 0 0,1-2-240 0 0,0 0 216 0 0,0-2-40 0 0,1-1-32 0 0,-1-1 72 0 0,0 0-160 0 0,0-2 88 0 0,-1 0 80 0 0,0-1-32 0 0,-1-1 105 0 0,0 1-129 0 0,-1 0 40 0 0,-1 0-64 1111 627,1 1 16-1111-627,0 0 24 2351-1063,0 2-56-2351 1063,-2 1 40 0 0,1 1-48 0 0,-1 1 64 0 0,-2 0 24 0 0,1 1-64 0 0,-3 2 80 0 0,1 0-72 0 0,-2 0 48 0 0,0-2-24 0 0,0 1-32 0 0,0 0 64 0 0,-2-1-128 0 0,-2 0 168 0 0,0-1-88 0 0,-1 0 32 0 0,0-2-24 0 0,0 0 24 0 0,-2 0 112 0 0,0-2-96 0 0,-2-1-24 0 0,2 1 8 0 0,0-1-80 0 0,0 1 64 0 0,1 0 72 0 0,-1 3-120 0 0,-1 0 96 1143-552,-1 2-40-1143 552,-1 1-56 0 0,-1-1-24 0 0,1 1 64 0 0,0 0 24 0 0,-2 0 104 0 0,-1 0 40 0 0,-2 2-232 0 0,0 0 56 0 0,-2 2-112 0 0,0 0 56 0 0,0 1 96 0 0,-1-1-56 0 0,0 0-16 0 0,-1 1 112 0 0,0-1-56 0 0,-1 0-24 0 0,1 1 48 0 0,0-2-96 0 0,-1 1 8 0 0,0 0 64 0 0,0 1 32 0 0,1-1-8 0 0,-1 1 40 0 0,1 1-72 0 0,-1 1-64 0 0,-1 0-72 0 0,-1 2 56 0 0,-1 0 48 0 0,-3 0 80 0 0,-3 1 56 0 0,-1 0-152 0 0,-1 2 32 0 0,-1 0-32 0 0,-2 1 40 0 0,-2-1 32 0 0,0-1-56 0 0,-2 1 0 0 0,-2-1 0 0 0,2 1-24 0 0,-1 1 88 0 0,2 3 32 0 0,0 0-176 0 0,1 0 160 0 0,0 1-40 1143 552,-1-1-40-1143-552,-2 1 32 0 0,-2 0-80 0 0,-1 0-192 0 0,-2 3 88 0 0,-1 2-88 0 0,0 3-72 0 0,-1 1-88 0 0,1 1-352 0 0,5 1-353 0 0,6 2-647 0 0,5 1-1001 0 0,4 4-2072 1121-586,2 1-2880-2242 1172,2 1 511 1121-586,4-3 6682 0 0</inkml:trace>
  <inkml:trace contextRef="#ctx0" brushRef="#br0" timeOffset="970.183">1338 1384 5529 135000 48533,'1'1'3913'-1122'545,"3"0"-1592"2244"-1090,1 1-1169-2244 1090,2 2-640 2244-1090,-1 1-352-1122 545,1 1-160 0 0,1 2 64-1122 545,1 2 0 1122-545,3 1-8 0 0,0 4 64 0 0,1 2 48 0 0,0 4 248 0 0,-1 1 168 0 0,-1 4 144 0 0,-2 1 49 0 0,-1 3-57 0 0,-1 2-128 0 0,-1 1-104 0 0,0 0-24 0 0,1 1-64 0 0,0 0-24 0 0,1 0-40 0 0,0 0-88 0 0,0 0-40 0 0,0 1 16 0 0,1 0-64 0 0,0 2 64-2183-1170,1-1-79 2183 1170,0 1 31 0 0,0-1 48 0 0,0 1 8 0 0,0 0 8 0 0,-2 0-24 0 0,-1 0 8 0 0,-1 1-104 0 0,-2-2 32 0 0,-2-1-40 0 0,0-1-16 0 0,0-1 40 0 0,1 0-24 0 0,0-2 56 0 0,0 0-120 0 0,0-1 56 0 0,0 0 8 0 0,1-1-48 0 0,-1 0 24 0 0,1 0-128 0 0,0 2 80 0 0,-1 1-16 0 0,-1 0 104 0 0,1 1 48 0 0,-1 0-136 0 0,-1 0 64 0 0,0-1-120 0 0,0 1 56 0 0,-1-1 24 0 0,1 0-16 0 0,0 1 72 0 0,0-1-80 0 0,1-1-24 0 0,-1 0 72 0 0,-1-1-64 0 0,-1 0 0 0 0,-1-1 64-1133 491,0 1-56 1133-491,1-2-48 0 0,-1 0 0 0 0,2 0 32 0 0,0 0-40 0 0,0 0 48 0 0,0 0 40 0 0,-1 0-64 0 0,-1-1 0 0 0,0 0 64 0 0,-1 0 0 0 0,-2 0-24 0 0,-1 1 64 0 0,0 0-80 0 0,0-1-8 0 0,0 0 48 0 0,0 1-104 0 0,1 0 40 0 0,2 1-64-2314 942,0 0 104 2314-942,-1 1-56 0 0,-1-1 48 0 0,-1 2 16 0 0,-3 0-128 0 0,1-2 80 0 0,-1 1 0 0 0,1 0 40 0 0,-1 0 96 0 0,1 0-104-1036-663,0 0-64 1036 663,0-1 32 0 0,1 0-80 0 0,-1 0 48 0 0,0 1 48 0 0,0-1 40 0 0,0 0-32 0 0,0 0 80 0 0,-2-3 16 0 0,0-3-96 0 0,0-5 56 0 0,1-3-80 0 0,1-3 0 0 0,1-4-32 0 0,1-1-40 0 0,1-1 72 0 0,2-1-56 0 0,0-1-128 0 0,1 0-24 0 0,0-2-320 0 0,-2 0-328 0 0,2 0-560 0 0,0-2-817 0 0,2 0-1279 0 0,0 0-1626 0 0,-1-3-1279 0 0,-1 0 1504 0 0,-2 0 4833 0 0</inkml:trace>
  <inkml:trace contextRef="#ctx0" brushRef="#br0" timeOffset="1612.107">1238 3691 1944 122450 50315,'-3'1'2409'0'0,"-5"1"-673"0"0,-3 1-671 0 0,-2 2-537 0 0,2 0-304 0 0,3 2-112 0 0,3 2 72 0 0,3 1 40 0 0,2 1 200 0 0,3 3 80 0 0,0 1 152 0 0,1 2 160 0 0,0 1 161 0 0,0 0 111 0 0,2 2-24 0 0,-1-1-184 0 0,0 1-136 0 0,0 0-56 0 0,0 1-39 0 0,1 1-17 0 0,0 2-16 0 0,2 0-144 0 0,-1 2-120 0 0,1 1 80 0 0,0 2-216 0 0,-1 1 40 0 0,1 1-24 0 0,0-1-88 0 0,0 0 48 0 0,0-2-64 0 0,-1-2 72 0 0,-1-2-24 0 0,0-2-47 0 0,-2-3-9 0 0,-1-2 24 0 0,0-2 8 0 0,-2-2 0 0 0,1-2-8 0 0,1-2-8 0 0,1-2-40 0 0,1-1 16 0 0,0-3 64 0 0,0 1-152 0 0,-1-1 96 0 0,-1 0-48 0 0,0 1-48 0 0,-1-1 80 0 0,2 2-56 0 0,0-1-8 2409-790,1-1-8-2409 790,0-1-48 0 0,-1-1 0 0 0,1-1 88 0 0,0-1 56 0 0,0-1 48 0 0,1-2 32 0 0,1-2-40 0 0,2-2 16 0 0,0-3-56 0 0,2-3 0 0 0,1-1 0 0 0,2-3-88 0 0,2-4-32 0 0,2-4 72 0 0,2-5-32 0 0,1-3-32 0 0,0-3 24 0 0,0 0-64 0 0,-1-1 112 0 0,-1 2 40 0 0,-1 1 16 0 0,0 2 24 0 0,0 2-64 0 0,0 3-16 0 0,0 1 96 0 0,0 4-8 0 0,-2 2-136 0 0,0 0 64 0 0,-2 3-8 0 0,0 1-88 0 0,-2 3 88 0 0,-1 2 9 0 0,-2 3-129 0 0,-3 1 8 0 0,-1 4 32 0 0,-2 0-32-985-713,0 2 72 985 713,-2 1-56 0 0,1 0 0 0 0,-1 0-16 0 0,0-1-48 0 0,1 0 72 0 0,-1-1 40 0 0,1 0-24 0 0,1-2 24 0 0,-2 1-313 0 0,1-1-319 0 0,1-1-496 0 0,0 1-944 0 0,1 2-2073 0 0,-1-1-4177 0 0,-1-1-320 0 0,-2 1 7634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4:5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72 704 0 0,'7'-58'6844'0'0,"-7"57"-6736"0"0,0 1 0 0 0,0-1-1 0 0,0 1 1 0 0,0-1-1 0 0,0 1 1 0 0,0-1 0 0 0,0 1-1 0 0,0-1 1 0 0,-1 1-1 0 0,1-1 1 0 0,0 1 0 0 0,0-1-1 0 0,0 1 1 0 0,-1-1 0 0 0,1 1-1 0 0,0 0 1 0 0,0-1-1 0 0,-1 1 1 0 0,1-1 0 0 0,0 1-1 0 0,-1 0 1 0 0,1-1-1 0 0,0 1 1 0 0,-1 0 0 0 0,1-1-1 0 0,-1 1 1 0 0,1 0-1 0 0,-1 0 1 0 0,1-1 0 0 0,-1 1-1 0 0,1 0 1 0 0,-1 0 0 0 0,1 0-1 0 0,0 0 1 0 0,-1 0-1 0 0,1 0 1 0 0,-1 0 0 0 0,0 0-108 0 0,-2-1 356 0 0,0 1 0 0 0,-1 0 0 0 0,1 0 0 0 0,0 1 0 0 0,-1-1 1 0 0,1 1-1 0 0,-3 0-356 0 0,-2 2 366 0 0,-1-1 0 0 0,1 1-1 0 0,0 1 1 0 0,0 0 0 0 0,1 0 0 0 0,-4 2-366 0 0,-3 5 172 0 0,1 1 1 0 0,1 0-1 0 0,0 1 0 0 0,1 0 1 0 0,0 1-1 0 0,1 0 0 0 0,1 0 0 0 0,0 1 1 0 0,1 1-1 0 0,1-1 0 0 0,0 1 1 0 0,1 1-1 0 0,1-1 0 0 0,0 1 0 0 0,1 0 1 0 0,1 3-173 0 0,-1-3 78 0 0,-2 11 52 0 0,1-1-1 0 0,2 1 1 0 0,0 6-130 0 0,3-26 27 0 0,0-1 0 0 0,1 1 0 0 0,-1 0 0 0 0,1 0 1 0 0,1 0-1 0 0,-1-1 0 0 0,1 1 0 0 0,1-1 0 0 0,0 0 0 0 0,0 1 1 0 0,0-1-1 0 0,1 0 0 0 0,3 5-27 0 0,-5-9 6 0 0,0 0 1 0 0,1 0-1 0 0,-1-1 0 0 0,1 1 1 0 0,0 0-1 0 0,0-1 1 0 0,0 0-1 0 0,0 0 0 0 0,0 0 1 0 0,0 0-1 0 0,1 0 0 0 0,-1-1 1 0 0,0 1-1 0 0,1-1 1 0 0,0 0-1 0 0,1 0-6 0 0,1 0-25 0 0,-1 0 0 0 0,1-1 0 0 0,0 0 0 0 0,0 0 0 0 0,0 0 0 0 0,0-1 0 0 0,0 1 0 0 0,0-2 0 0 0,5-1 25 0 0,3-1-630 0 0,0-2 0 0 0,0 1 0 0 0,-1-2 0 0 0,0 0 0 0 0,0-1 0 0 0,-1 0 0 0 0,12-10 630 0 0,-5 3-1602 0 0,-10 8 365 0 0,0 0 0 0 0,0 0 0 0 0,-1-1-1 0 0,0 0 1 0 0,0 0 0 0 0,-1-1 0 0 0,0 0 0 0 0,-1 0 0 0 0,2-5 1237 0 0,9-20-1955 0 0,1 4 1284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0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80 0 0,'-3'0'433'0'0,"1"0"1"0"0,0 0-1 0 0,0 0 0 0 0,0 0 0 0 0,-1 1 1 0 0,1-1-1 0 0,0 1 0 0 0,0-1 1 0 0,0 1-1 0 0,0 0 0 0 0,0 0 0 0 0,0-1 1 0 0,0 2-1 0 0,0-1 0 0 0,0 0 1 0 0,1 0-1 0 0,-1 0 0 0 0,0 1 0 0 0,1-1 1 0 0,-1 1-1 0 0,1 0 0 0 0,-1-1 1 0 0,0 2-434 0 0,-1 3 475 0 0,0 0 1 0 0,1 0-1 0 0,0 0 1 0 0,0 0-1 0 0,1 0 1 0 0,-1 1-1 0 0,1 1-475 0 0,-4 16 209 0 0,-1 0 272 0 0,1 1-1 0 0,1-1 1 0 0,1 0 0 0 0,2 1-1 0 0,1 24-480 0 0,0-37 113 0 0,1-1-1 0 0,0 0 0 0 0,1 0 0 0 0,0 0 0 0 0,1 0 1 0 0,0 0-1 0 0,1 0 0 0 0,0-1 0 0 0,1 1 0 0 0,0-1 1 0 0,1 0-1 0 0,0-1 0 0 0,0 0 0 0 0,2 3-112 0 0,-5-9 18 0 0,0-1 1 0 0,0 1-1 0 0,0-1 1 0 0,1 1-1 0 0,-1-1 1 0 0,1 0-1 0 0,-1 0 0 0 0,1-1 1 0 0,-1 1-1 0 0,1-1 1 0 0,0 0-1 0 0,0 0 0 0 0,0 0 1 0 0,0 0-1 0 0,0-1 1 0 0,0 1-1 0 0,0-1 0 0 0,0 0 1 0 0,0 0-1 0 0,0 0 1 0 0,-1-1-1 0 0,1 0 0 0 0,0 0 1 0 0,0 0-1 0 0,0 0 1 0 0,0 0-1 0 0,-1-1 0 0 0,1 1 1 0 0,0-1-1 0 0,1-1-18 0 0,1-1-1 0 0,-1 1-1 0 0,1-1 0 0 0,-1 0 1 0 0,0-1-1 0 0,0 1 1 0 0,0-1-1 0 0,0 0 0 0 0,-1 0 1 0 0,0 0-1 0 0,0-1 1 0 0,0 0-1 0 0,-1 1 0 0 0,0-1 1 0 0,2-5 1 0 0,4-13-118 0 0,0-1 1 0 0,-2 0 0 0 0,1-7 117 0 0,2-5 123 0 0,-9 32-89 0 0,0 0-1 0 0,0-1 0 0 0,0 1 0 0 0,-1-1 0 0 0,1 1 1 0 0,-1-1-1 0 0,-1 1 0 0 0,1-1 0 0 0,-1 1 0 0 0,0-1 0 0 0,0 1 1 0 0,-1-1-1 0 0,1 1 0 0 0,-1 0 0 0 0,-1-1-33 0 0,2 3 49 0 0,-1-1-1 0 0,0 1 0 0 0,0 0 1 0 0,0 0-1 0 0,-1 0 0 0 0,1 0 1 0 0,-1 1-1 0 0,1-1 0 0 0,-1 1 1 0 0,0-1-1 0 0,0 1 0 0 0,0 0 1 0 0,0 0-1 0 0,-1 0 0 0 0,1 1 1 0 0,-1-1-1 0 0,1 1 0 0 0,-1 0 1 0 0,1 0-1 0 0,-1 0 0 0 0,1 0 1 0 0,-1 0-1 0 0,-2 1-48 0 0,-123-6-88 0 0,129 6-45 0 0,-1 0 0 0 0,1 0 0 0 0,-1 0-1 0 0,1 0 1 0 0,-1 0 0 0 0,1 0 0 0 0,-1 0 0 0 0,1 0-1 0 0,-1 1 1 0 0,1-1 0 0 0,-1 0 0 0 0,1 0 0 0 0,-1 0-1 0 0,1 1 1 0 0,-1-1 0 0 0,1 0 0 0 0,-1 1 0 0 0,1-1 0 0 0,0 0-1 0 0,-1 1 1 0 0,1-1 0 0 0,0 0 0 0 0,-1 1 0 0 0,1-1-1 0 0,0 1 1 0 0,-1-1 0 0 0,1 1 0 0 0,0-1 0 0 0,0 1-1 0 0,-1-1 134 0 0,4 4-4873 0 0,5-8-397 0 0,0-2 2028 0 0,9 0 1251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0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7 2345 0 0,'-1'-1'377'0'0,"-1"0"1"0"0,1 0-1 0 0,0 1 1 0 0,0-1-1 0 0,0 1 1 0 0,-1-1-1 0 0,1 1 1 0 0,0-1 0 0 0,0 1-1 0 0,-1 0 1 0 0,1 0-1 0 0,0 0 1 0 0,-1 0-1 0 0,1 0 1 0 0,-1 0 0 0 0,1 0-1 0 0,0 0 1 0 0,-1 0-1 0 0,1 0 1 0 0,0 1-1 0 0,0-1 1 0 0,-1 1 0 0 0,1-1-1 0 0,0 1-377 0 0,-11 12 786 0 0,-82 170 2304 0 0,90-176-2773 0 0,0 1 0 0 0,1 0 0 0 0,0 0 0 0 0,1 1 1 0 0,-1 0-318 0 0,10-6 47 0 0,-1 0 1 0 0,1-1-1 0 0,0 1 1 0 0,0-1-1 0 0,0 0 1 0 0,4 0-48 0 0,36 2-420 0 0,-9-1 67 0 0,-1 1 0 0 0,0 2 0 0 0,3 2 353 0 0,-31-4-40 0 0,0 0 0 0 0,0 0 0 0 0,0 1 0 0 0,-1 0 0 0 0,1 1 0 0 0,-1 0 0 0 0,7 7 40 0 0,-12-11-5 0 0,-3-1 26 0 0,1 0 1 0 0,0 0 0 0 0,-1 0 0 0 0,1 0-1 0 0,-1 0 1 0 0,1 0 0 0 0,-1 1 0 0 0,1-1 0 0 0,-1 0-1 0 0,0 0 1 0 0,0 0 0 0 0,1 0 0 0 0,-1 1-1 0 0,0-1 1 0 0,0 0 0 0 0,0 0 0 0 0,-1 0-1 0 0,1 1 1 0 0,0-1 0 0 0,0 0 0 0 0,-1 0-1 0 0,1 0 1 0 0,0 0 0 0 0,-1 1 0 0 0,1-1 0 0 0,-1 0-1 0 0,0 0 1 0 0,1 0-22 0 0,-20 33 1338 0 0,14-27-1121 0 0,-1 0 1 0 0,1 0 0 0 0,-1-1 0 0 0,0 0 0 0 0,-1 0-1 0 0,1 0 1 0 0,-9 3-218 0 0,-12 6 784 0 0,-22 9-784 0 0,-10 4 359 0 0,49-23-330 0 0,-10 8 89 0 0,-2-2 1 0 0,0-1-1 0 0,0-1 1 0 0,-13 3-119 0 0,13-12-314 0 0,16-2-1033 0 0,9 1-1985 0 0,-1 1 3059 0 0,-1 0 0 0 0,0 0 1 0 0,0 0-1 0 0,1 0 1 0 0,-1 0-1 0 0,0 0 1 0 0,1 0-1 0 0,-1 0 0 0 0,0 0 1 0 0,0 0-1 0 0,1 0 1 0 0,-1 0-1 0 0,0-1 1 0 0,0 1-1 0 0,1 0 0 0 0,-1 0 1 0 0,0 0-1 0 0,0-1 1 0 0,1 1-1 0 0,-1 0 1 0 0,0 0-1 0 0,0 0 0 0 0,0-1 1 0 0,1 1-1 0 0,-1 0 1 0 0,0 0-1 0 0,0-1 1 0 0,0 1-1 0 0,0 0 273 0 0,0-15-3901 0 0,0 8 2524 0 0,9-9-945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184 131 88 0 0,'-12'-9'940'0'0,"-1"1"1"0"0,1 1-1 0 0,-1 0 1 0 0,0 1-1 0 0,-1 1 0 0 0,1 0 1 0 0,-15-3-941 0 0,27 7 98 0 0,0 1 1 0 0,0 0 0 0 0,0 0 0 0 0,0 0-1 0 0,0 0 1 0 0,-1 0 0 0 0,1 1 0 0 0,0-1-1 0 0,0 0 1 0 0,0 0 0 0 0,0 1-1 0 0,0-1 1 0 0,0 0 0 0 0,0 1 0 0 0,1-1-1 0 0,-1 1 1 0 0,0-1 0 0 0,0 1-1 0 0,0 0 1 0 0,0-1 0 0 0,1 1 0 0 0,-1 0-1 0 0,0 0 1 0 0,0 0 0 0 0,1-1 0 0 0,-1 1-1 0 0,1 0 1 0 0,-1 0 0 0 0,0 1-99 0 0,-9 30 7 0 0,9-28 87 0 0,-9 46 128 0 0,2 0 0 0 0,3 0-1 0 0,2 1 1 0 0,2 0 0 0 0,3 18-222 0 0,6 33 1255 0 0,5-1-1 0 0,7 18-1254 0 0,-15-94 164 0 0,2 0-1 0 0,0-1 0 0 0,2 0 0 0 0,9 19-163 0 0,-10-27 90 0 0,0-1 0 0 0,1 0 0 0 0,0 0-1 0 0,2-1 1 0 0,0 0 0 0 0,0-1 0 0 0,7 6-90 0 0,-15-16 25 0 0,0 0-1 0 0,0-1 1 0 0,0 1-1 0 0,1-1 1 0 0,-1 0 0 0 0,0 0-1 0 0,1 0 1 0 0,0 0-1 0 0,-1 0 1 0 0,1-1-1 0 0,0 0 1 0 0,0 0 0 0 0,0 0-1 0 0,0 0 1 0 0,0 0-1 0 0,0-1 1 0 0,0 0 0 0 0,0 0-1 0 0,0 0 1 0 0,0 0-1 0 0,0-1 1 0 0,3 0-25 0 0,1-1 58 0 0,0-2 1 0 0,0 1-1 0 0,0-1 0 0 0,0 0 1 0 0,-1 0-1 0 0,1-1 0 0 0,-1 0 1 0 0,0-1-1 0 0,-1 1 0 0 0,2-2-58 0 0,9-11 14 0 0,0 0-1 0 0,-1-1 1 0 0,-1-1-1 0 0,-1 0 1 0 0,0-1-1 0 0,-2 0 1 0 0,0-1-1 0 0,-2 0 1 0 0,0-1 0 0 0,-2 0-1 0 0,6-24-13 0 0,-3 1 13 0 0,-1-1 0 0 0,-3 1 0 0 0,-2-1 0 0 0,-2 0 0 0 0,-2-41-13 0 0,-3 51 52 0 0,-1-1 1 0 0,-1 1-1 0 0,-3 0 0 0 0,-1-1-52 0 0,4 21 32 0 0,-1 0-1 0 0,-1 0 0 0 0,-1 0 0 0 0,0 0 0 0 0,-2 1 0 0 0,1 1 0 0 0,-2-1 0 0 0,0 1 0 0 0,-5-5-31 0 0,10 15 37 0 0,0 0 0 0 0,0 0 0 0 0,0 0-1 0 0,-1 0 1 0 0,0 1 0 0 0,0 0 0 0 0,0 0 0 0 0,0 1-1 0 0,0-1 1 0 0,-1 1 0 0 0,0 1 0 0 0,1-1 0 0 0,-1 1-1 0 0,0 0 1 0 0,0 1 0 0 0,0 0 0 0 0,-1 0-1 0 0,1 0 1 0 0,0 1 0 0 0,0 0 0 0 0,0 1 0 0 0,-7 0-37 0 0,8-1-5 0 0,0 1 0 0 0,0-1 0 0 0,0 1 0 0 0,0 0 1 0 0,0 1-1 0 0,1-1 0 0 0,-1 1 0 0 0,0 0 0 0 0,1 1 0 0 0,-1-1 1 0 0,1 1-1 0 0,0 0 0 0 0,0 1 0 0 0,0-1 0 0 0,0 1 0 0 0,1 0 1 0 0,0 0-1 0 0,-1 0 0 0 0,1 1 0 0 0,1-1 0 0 0,-2 3 5 0 0,-4 7-5 0 0,1 0-1 0 0,1 0 1 0 0,0 1 0 0 0,1 0-1 0 0,1 0 1 0 0,0 1-1 0 0,2 0 1 0 0,-1-1-1 0 0,2 1 1 0 0,0 0-1 0 0,0 5 6 0 0,1 20-25 0 0,2 0-1 0 0,1 0 0 0 0,7 35 26 0 0,-7-61 4 0 0,0-1 1 0 0,1 1-1 0 0,1-1 0 0 0,0 0 1 0 0,7 13-5 0 0,-9-21-1 0 0,1-1 0 0 0,0 0 0 0 0,1 0 0 0 0,-1 0 0 0 0,1-1 0 0 0,0 1 0 0 0,0-1 0 0 0,0 0 0 0 0,0 0 0 0 0,1 0 0 0 0,0-1 0 0 0,0 1 0 0 0,0-1 0 0 0,0 0 1 0 0,0-1-1 0 0,2 1 1 0 0,1 1-2 0 0,0-1 1 0 0,0-1-1 0 0,0 0 1 0 0,1 0-1 0 0,-1 0 1 0 0,1-1-1 0 0,-1-1 1 0 0,1 1-1 0 0,-1-1 1 0 0,1-1-1 0 0,-1 1 1 0 0,1-1-1 0 0,-1-1 0 0 0,0 0 1 0 0,1 0-1 0 0,-1-1 1 0 0,0 0-1 0 0,0 0 1 0 0,-1-1-1 0 0,8-3 2 0 0,-4-1 22 0 0,1 0 0 0 0,-1-1-1 0 0,0 0 1 0 0,-1-1 0 0 0,0 0-1 0 0,0 0 1 0 0,-1-1-1 0 0,-1-1 1 0 0,0 1 0 0 0,0-1-1 0 0,-1-1 1 0 0,0-1-22 0 0,-5 10 17 0 0,-1 2-7 0 0,1-1-1 0 0,-1 1 1 0 0,0 0 0 0 0,0-1-1 0 0,0 1 1 0 0,0 0 0 0 0,-1-1 0 0 0,1 1-1 0 0,-1-1 1 0 0,1 1 0 0 0,-1-1-1 0 0,0-2-9 0 0,0 2 58 0 0,1-1 0 0 0,-1 1-1 0 0,1-1 1 0 0,0 1-1 0 0,0 0 1 0 0,0-1 0 0 0,2-1-58 0 0,-2 3 31 0 0,0 0 1 0 0,0 0 0 0 0,0 0 0 0 0,-1 0 0 0 0,1 0 0 0 0,0 0 0 0 0,-1 0 0 0 0,0 0 0 0 0,1 0 0 0 0,-1 0 0 0 0,0 0-1 0 0,0 0 1 0 0,0 0 0 0 0,0 0 0 0 0,-1 0 0 0 0,1 0 0 0 0,0-1 0 0 0,-1 0-32 0 0,-3 0 950 0 0,-16-4-17970 0 0,13 8 14818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300 256 8 0 0,'-17'-13'59'0'0,"9"7"-24"0"0,1 0-1 0 0,-1 1 1 0 0,0 0 0 0 0,-5-2-35 0 0,11 6 18 0 0,0 0 0 0 0,0 0 0 0 0,-1 0 1 0 0,1 1-1 0 0,-1-1 0 0 0,1 1 1 0 0,0-1-1 0 0,-1 1 0 0 0,1 0 1 0 0,-1 0-1 0 0,1 0 0 0 0,-1 0 1 0 0,1 1-1 0 0,0-1 0 0 0,-1 0 1 0 0,1 1-1 0 0,-1 0 0 0 0,1 0 0 0 0,0 0-18 0 0,-9 3 289 0 0,1 1-1 0 0,0 0 0 0 0,0 1 0 0 0,1 0 1 0 0,0 1-1 0 0,0 0 0 0 0,0 0 0 0 0,1 1 1 0 0,0 0-1 0 0,1 0 0 0 0,0 1 0 0 0,0 0 1 0 0,1 0-1 0 0,-1 2-288 0 0,-3 6 441 0 0,0 1 0 0 0,1 0 1 0 0,1 0-1 0 0,1 1 0 0 0,1 1 0 0 0,0-1 1 0 0,-2 17-442 0 0,8-32 29 0 0,-1 1 0 0 0,1-1 0 0 0,1 0 0 0 0,-1 0 0 0 0,0 0 1 0 0,1 0-1 0 0,0 0 0 0 0,0 0 0 0 0,0 0 0 0 0,1 0 0 0 0,-1-1 0 0 0,1 1 1 0 0,2 3-30 0 0,-3-5 10 0 0,0 1 0 0 0,1 0 0 0 0,0-1 1 0 0,-1 0-1 0 0,1 1 0 0 0,0-1 0 0 0,0 0 1 0 0,0 0-1 0 0,1 0 0 0 0,-1 0 0 0 0,0-1 1 0 0,1 1-1 0 0,-1 0 0 0 0,1-1 0 0 0,0 0 1 0 0,-1 0-1 0 0,1 1 0 0 0,0-2 1 0 0,0 1-1 0 0,0 0-10 0 0,13 0 31 0 0,0-2 1 0 0,-1 1 0 0 0,1-2-1 0 0,0 0 1 0 0,-1-1 0 0 0,6-2-32 0 0,-5 1-134 0 0,1 1-1 0 0,1 1 1 0 0,-1 0 0 0 0,0 1 0 0 0,4 1 134 0 0,-16 0-35 0 0,1 1 0 0 0,-1 0 0 0 0,1 0 0 0 0,-1 0 0 0 0,1 1 0 0 0,-1 0 0 0 0,0 0 0 0 0,0 0 0 0 0,0 1 0 0 0,0-1 0 0 0,0 1 0 0 0,0 0 0 0 0,-1 1 0 0 0,1-1 0 0 0,-1 1 0 0 0,0 0 0 0 0,0 0 0 0 0,0 1 35 0 0,-2-3 58 0 0,0 0 1 0 0,0 0-1 0 0,-1 1 1 0 0,1-1-1 0 0,-1 1 1 0 0,1-1-1 0 0,-1 1 1 0 0,0-1-1 0 0,0 1 1 0 0,0 0-1 0 0,0-1 1 0 0,-1 1-1 0 0,1 0 1 0 0,-1 0-1 0 0,0 0 1 0 0,1 0-1 0 0,-1-1 1 0 0,-1 1-1 0 0,1 0 1 0 0,0 0-1 0 0,-1 0 1 0 0,1 0-1 0 0,-1-1 1 0 0,0 1-1 0 0,0 0 1 0 0,0-1-1 0 0,0 1 1 0 0,0-1-1 0 0,-1 1 1 0 0,1-1-1 0 0,-1 1 1 0 0,-1 1-59 0 0,-6 7 866 0 0,-1 0 1 0 0,0-1 0 0 0,-1 0-1 0 0,-1 0 1 0 0,-11 7-867 0 0,8-6 168 0 0,-97 62 580 0 0,111-73-786 0 0,1 1-1 0 0,0-1 0 0 0,-1 0 1 0 0,1 0-1 0 0,0 1 0 0 0,0-1 1 0 0,-1 0-1 0 0,1 0 1 0 0,0 1-1 0 0,-1-1 0 0 0,1 0 1 0 0,-1 0-1 0 0,1 0 0 0 0,0 0 1 0 0,-1 0-1 0 0,1 1 0 0 0,-1-1 1 0 0,1 0-1 0 0,0 0 0 0 0,-1 0 1 0 0,1 0-1 0 0,-1 0 0 0 0,1 0 1 0 0,0 0-1 0 0,-1 0 1 0 0,1 0-1 0 0,-1-1 39 0 0,1-8-4460 0 0,0 7 3964 0 0,1 1 0 0 0,-1-1 1 0 0,1 0-1 0 0,0 1 0 0 0,-1-1 0 0 0,1 1 1 0 0,0-1-1 0 0,0 1 0 0 0,0-1 1 0 0,0 1-1 0 0,0 0 0 0 0,0-1 0 0 0,1 1 496 0 0,25-2-2316 0 0</inkml:trace>
  <inkml:trace contextRef="#ctx0" brushRef="#br0" timeOffset="368.549">571 537 3289 0 0,'-9'6'1396'0'0,"-28"20"1933"0"0,36-25-3248 0 0,-1 0 0 0 0,1 0 0 0 0,0 0 0 0 0,-1 0 0 0 0,1 1 0 0 0,0-1 0 0 0,0 0 0 0 0,0 1 0 0 0,0-1 0 0 0,0 1 0 0 0,0 0 0 0 0,0-1 0 0 0,0 1 0 0 0,1 0 0 0 0,-1-1 0 0 0,1 1 0 0 0,-1 0 0 0 0,1 0 0 0 0,-1 1-81 0 0,8 35 267 0 0,-5-30-298 0 0,-1-1 1 0 0,1 0 0 0 0,-1 1 0 0 0,-1 0 0 0 0,0-1-1 0 0,0 1 1 0 0,0-1 0 0 0,-1 1 0 0 0,0-1 0 0 0,0 1-1 0 0,-2 5 31 0 0,3-13-126 0 0,0 0 0 0 0,0 1-1 0 0,0-1 1 0 0,0 0-1 0 0,0 0 1 0 0,-1 1-1 0 0,1-1 1 0 0,0 0 0 0 0,0 0-1 0 0,0 1 1 0 0,0-1-1 0 0,0 0 1 0 0,0 0-1 0 0,-1 1 1 0 0,1-1 0 0 0,0 0-1 0 0,0 0 1 0 0,0 0-1 0 0,-1 1 1 0 0,1-1 0 0 0,0 0-1 0 0,0 0 1 0 0,0 0-1 0 0,-1 0 1 0 0,1 1-1 0 0,0-1 1 0 0,0 0 0 0 0,-1 0-1 0 0,1 0 1 0 0,0 0-1 0 0,-1 0 1 0 0,1 0-1 0 0,0 0 1 0 0,0 0 126 0 0,-10-6-4569 0 0,5 2 4345 0 0,-6-5-164 0 0</inkml:trace>
  <inkml:trace contextRef="#ctx0" brushRef="#br0" timeOffset="369.549">453 275 8 0 0,'22'-9'104'0'0,"3"2"0"0"0,0-5-88 0 0,9 3-64 0 0,-25-4-104 0 0,13 4 128 0 0</inkml:trace>
  <inkml:trace contextRef="#ctx0" brushRef="#br0" timeOffset="879.361">958 496 8 0 0,'-103'84'751'0'0,"100"-82"-721"0"0,1 0 0 0 0,-1 0 0 0 0,1 1 0 0 0,-1-1 0 0 0,1 1 1 0 0,0 0-1 0 0,0-1 0 0 0,0 1 0 0 0,1 0 0 0 0,-1 0 0 0 0,0 2-30 0 0,1 0 37 0 0,0-1 0 0 0,0 1 0 0 0,1-1 0 0 0,0 1 0 0 0,0-1 0 0 0,0 1 0 0 0,1-1 0 0 0,0 5-37 0 0,2 10 93 0 0,3 23 82 0 0,-5-40-154 0 0,-1 0 0 0 0,0 1-1 0 0,0-1 1 0 0,-1 0 0 0 0,1 0 0 0 0,0 0 0 0 0,-1 0 0 0 0,1 0 0 0 0,-1 0-1 0 0,1 0 1 0 0,-1 0 0 0 0,0 0 0 0 0,0-1 0 0 0,0 1 0 0 0,0 0 0 0 0,0 0-1 0 0,-1 0-20 0 0,2-2 9 0 0,0 0 0 0 0,0-1-1 0 0,0 1 1 0 0,0 0 0 0 0,0 0-1 0 0,0-1 1 0 0,0 1 0 0 0,0 0 0 0 0,0 0-1 0 0,0-1 1 0 0,0 1 0 0 0,0 0-1 0 0,0 0 1 0 0,0 0 0 0 0,-1-1-1 0 0,1 1 1 0 0,0 0 0 0 0,0 0-1 0 0,0 0 1 0 0,0-1 0 0 0,0 1-1 0 0,0 0 1 0 0,-1 0 0 0 0,1 0-1 0 0,0 0 1 0 0,0 0 0 0 0,0-1-1 0 0,-1 1 1 0 0,1 0 0 0 0,0 0-1 0 0,0 0 1 0 0,0 0 0 0 0,-1 0-1 0 0,1 0 1 0 0,0 0 0 0 0,0 0 0 0 0,-1 0-1 0 0,1 0 1 0 0,0 0 0 0 0,0 0-1 0 0,0 0 1 0 0,-1 0 0 0 0,1 0-1 0 0,0 0 1 0 0,0 0 0 0 0,-1 0-1 0 0,1 0 1 0 0,0 0 0 0 0,0 0-1 0 0,0 0 1 0 0,-1 0 0 0 0,1 0-1 0 0,0 1 1 0 0,0-1 0 0 0,0 0-1 0 0,-1 0 1 0 0,1 0 0 0 0,0 0-1 0 0,0 0 1 0 0,0 1 0 0 0,0-1-1 0 0,-1 0 1 0 0,1 0 0 0 0,0 0-1 0 0,0 1 1 0 0,0-1 0 0 0,0 0-9 0 0,2-19-213 0 0,6-16-551 0 0,1 1 0 0 0,3-2 764 0 0,11-39-305 0 0,-19 60 314 0 0,0 0 0 0 0,2 0 0 0 0,0-2-9 0 0,-5 14 16 0 0,0 0 0 0 0,1 0-1 0 0,-1 1 1 0 0,1-1 0 0 0,-1 0-1 0 0,1 1 1 0 0,0-1 0 0 0,0 1 0 0 0,0 0-1 0 0,0-1 1 0 0,0 1 0 0 0,0 0-1 0 0,1 0 1 0 0,-1 1 0 0 0,1-1-1 0 0,-1 0 1 0 0,1 1 0 0 0,0 0 0 0 0,1-1-16 0 0,-3 2 6 0 0,0-1 0 0 0,0 1 0 0 0,0 0 0 0 0,1 0 1 0 0,-1 0-1 0 0,0 0 0 0 0,0 0 0 0 0,1 0 1 0 0,-1 1-1 0 0,0-1 0 0 0,0 0 0 0 0,0 1 1 0 0,1-1-1 0 0,-1 1 0 0 0,0-1 0 0 0,0 1 1 0 0,0-1-1 0 0,0 1 0 0 0,0 0 0 0 0,0-1 1 0 0,0 1-1 0 0,0 0 0 0 0,0 0 0 0 0,0 0-6 0 0,1 2 66 0 0,0 0 0 0 0,-1-1 0 0 0,1 1 0 0 0,0 0 0 0 0,-1 0 0 0 0,0 0 0 0 0,0 0 0 0 0,0 1 0 0 0,1 1-66 0 0,0 8 479 0 0,0 0 0 0 0,0 0 0 0 0,-1 1 0 0 0,-1 4-479 0 0,6 166 5006 0 0,-5-191-4942 0 0,0 1 0 0 0,1 0-1 0 0,-1-1 1 0 0,1 1 0 0 0,1 0 0 0 0,-1 0-1 0 0,1 0 1 0 0,1-2-64 0 0,6-13-352 0 0,8-24-732 0 0,-7 13 815 0 0,2 1 1 0 0,1 0 0 0 0,1 1 0 0 0,9-11 268 0 0,-22 38 118 0 0,-1 1 0 0 0,1 0-1 0 0,0-1 1 0 0,0 1 0 0 0,0 0 0 0 0,0 0 0 0 0,0 0 0 0 0,0 0-1 0 0,0 1 1 0 0,1-1 0 0 0,-1 1 0 0 0,3-2-118 0 0,-4 3 76 0 0,-1 0 0 0 0,1 0 0 0 0,-1 0 0 0 0,1 0 1 0 0,-1 0-1 0 0,1 0 0 0 0,-1 0 0 0 0,1 0 0 0 0,-1 0 0 0 0,1 0 0 0 0,-1 0 1 0 0,1 0-1 0 0,-1 0 0 0 0,1 0 0 0 0,-1 0 0 0 0,1 1 0 0 0,-1-1 0 0 0,1 0 1 0 0,-1 0-1 0 0,1 1 0 0 0,-1-1 0 0 0,1 0 0 0 0,-1 1 0 0 0,0-1-76 0 0,2 2 146 0 0,-1-1-1 0 0,0 0 1 0 0,0 1-1 0 0,-1-1 1 0 0,1 1-1 0 0,0-1 0 0 0,0 1 1 0 0,-1 0-1 0 0,1-1 1 0 0,-1 1-1 0 0,1 0-145 0 0,37 151 4134 0 0,-37-141-4030 0 0,0 0 1 0 0,0 0-1 0 0,-2 0 0 0 0,1 0 0 0 0,-1 0 0 0 0,-1-1 0 0 0,0 1 1 0 0,-1 0-1 0 0,0-1 0 0 0,-2 5-104 0 0,3-12 150 0 0,-1 5-1874 0 0,3-8 1632 0 0,0-1-1 0 0,0 0 0 0 0,0 0 0 0 0,0 0 1 0 0,0 1-1 0 0,0-1 0 0 0,0 0 0 0 0,0 0 1 0 0,0 0-1 0 0,0 0 0 0 0,0 1 0 0 0,0-1 1 0 0,0 0-1 0 0,0 0 0 0 0,0 0 0 0 0,0 0 1 0 0,1 1-1 0 0,-1-1 0 0 0,0 0 0 0 0,0 0 1 0 0,0 0-1 0 0,0 0 0 0 0,0 0 0 0 0,1 0 1 0 0,-1 1-1 0 0,0-1 0 0 0,0 0 0 0 0,0 0 1 0 0,0 0-1 0 0,1 0 0 0 0,-1 0 0 0 0,0 0 1 0 0,0 0-1 0 0,0 0 0 0 0,0 0 0 0 0,1 0 1 0 0,-1 0-1 0 0,0 0 0 0 0,0 0 0 0 0,0 0 1 0 0,1 0-1 0 0,-1 0 0 0 0,0 0 0 0 0,0 0 93 0 0,0 0-217 0 0,1 0-1 0 0,-1 0 1 0 0,0-1-1 0 0,0 1 1 0 0,1 0-1 0 0,-1 0 1 0 0,0 0-1 0 0,0 0 1 0 0,0-1-1 0 0,1 1 0 0 0,-1 0 1 0 0,0 0-1 0 0,0 0 1 0 0,0-1-1 0 0,0 1 1 0 0,0 0-1 0 0,1 0 1 0 0,-1-1-1 0 0,0 1 1 0 0,0 0-1 0 0,0 0 1 0 0,0-1-1 0 0,0 1 0 0 0,0 0 1 0 0,0 0-1 0 0,0-1 1 0 0,0 1-1 0 0,0 0 1 0 0,0 0-1 0 0,0-1 1 0 0,0 1-1 0 0,0 0 1 0 0,0 0-1 0 0,0-1 218 0 0,0 1-367 0 0,0-7-2760 0 0</inkml:trace>
  <inkml:trace contextRef="#ctx0" brushRef="#br0" timeOffset="1295.609">1510 449 1344 0 0,'4'-3'788'0'0,"0"0"0"0"0,1-1-1 0 0,0 1 1 0 0,0 1-1 0 0,0-1 1 0 0,0 1 0 0 0,2-2-788 0 0,-5 4 137 0 0,-1-1 1 0 0,0 1 0 0 0,1 0 0 0 0,-1-1-1 0 0,1 1 1 0 0,-1 0 0 0 0,1 0-1 0 0,-1 0 1 0 0,0 0 0 0 0,1 0 0 0 0,-1 0-1 0 0,1 0 1 0 0,-1 0 0 0 0,1 1 0 0 0,-1-1-1 0 0,1 1 1 0 0,-1-1 0 0 0,0 1-1 0 0,1-1 1 0 0,-1 1 0 0 0,0 0 0 0 0,0-1-1 0 0,1 1 1 0 0,-1 0 0 0 0,0 0-1 0 0,0 0 1 0 0,0 0 0 0 0,0 0 0 0 0,0 1-138 0 0,2 4 330 0 0,0 0 0 0 0,-1 0 1 0 0,0 0-1 0 0,0 0 1 0 0,0 1-1 0 0,-1-1 1 0 0,0 0-1 0 0,0 1 0 0 0,0 0-330 0 0,1 9 375 0 0,-2-16-372 0 0,4 21 248 0 0,0-1-1 0 0,-2 1 1 0 0,-1 0 0 0 0,0 0 0 0 0,-1 0-1 0 0,-3 17-250 0 0,1 5 171 0 0,3-26 14 0 0,-3-54-12815 0 0,5 19 9205 0 0</inkml:trace>
  <inkml:trace contextRef="#ctx0" brushRef="#br0" timeOffset="1296.609">1479 82 5849 0 0,'3'-3'4609'0'0,"3"3"-2048"0"0,0-4-1289 0 0,3 1-624 0 0,-2 0-392 0 0,5 3-152 0 0,-2 0-112 0 0,2 0 40 0 0,4 0-120 0 0,-1 0-208 0 0,1 0-224 0 0,-1 0-416 0 0,1 0-536 0 0,-4 0-401 0 0,4-3-855 0 0,-4 0-521 0 0,-2-6 712 0 0,5-1 921 0 0</inkml:trace>
  <inkml:trace contextRef="#ctx0" brushRef="#br0" timeOffset="1655.717">1962 32 2112 0 0,'5'11'2051'0'0,"-1"0"0"0"0,1 1 0 0 0,-2-1 0 0 0,1 3-2051 0 0,3 21 3477 0 0,1 26-3477 0 0,-1-8 1200 0 0,6 56 2230 0 0,-2 62-3430 0 0,-10-160 84 0 0,-3 97-282 0 0,2-98 81 0 0,0-6-116 0 0,0-1 0 0 0,0 1-1 0 0,0-1 1 0 0,0 1-1 0 0,1-1 1 0 0,0 1-1 0 0,-1-1 1 0 0,1 0 0 0 0,1 0-1 0 0,-1 1 1 0 0,2 2 233 0 0,-3-5-8104 0 0,-1-9 1773 0 0,-2-1 5149 0 0</inkml:trace>
  <inkml:trace contextRef="#ctx0" brushRef="#br0" timeOffset="2057.994">2386 319 4617 0 0,'1'1'8199'0'0,"4"16"-6323"0"0,9 68 166 0 0,-10-60-1722 0 0,0-1 0 0 0,-2 6-320 0 0,0-10 78 0 0,1 4-68 0 0,-2 1 0 0 0,0 0 1 0 0,-1 0-1 0 0,-3 12-10 0 0,2-33 27 0 0,0 0-1 0 0,1 0 1 0 0,0 0 0 0 0,-1 0-1 0 0,1 0 1 0 0,1 0 0 0 0,-1 1-1 0 0,1-1 1 0 0,-1 0 0 0 0,1-1-1 0 0,1 4-26 0 0,-1-3-1650 0 0,3-18-1795 0 0,-1 4 737 0 0,-3 9 2294 0 0,0-1 0 0 0,0 1 1 0 0,1-1-1 0 0,-1 1 0 0 0,1 0 1 0 0,-1-1-1 0 0,1 1 0 0 0,0 0 0 0 0,-1-1 1 0 0,1 1-1 0 0,0 0 0 0 0,1-1 414 0 0,19-10-3902 0 0,-20 10 3817 0 0,0 1 0 0 0,0-1 0 0 0,0 1 0 0 0,-1-1 0 0 0,1 1 0 0 0,0-1 0 0 0,-1 0 0 0 0,1 1 0 0 0,-1-1 1 0 0,0 0-1 0 0,0 1 0 0 0,1-1 0 0 0,-1-1 85 0 0,0 2-4 0 0</inkml:trace>
  <inkml:trace contextRef="#ctx0" brushRef="#br0" timeOffset="2058.994">2298 19 7562 0 0,'6'-2'9271'0'0,"15"3"-7905"0"0,-9 0-1042 0 0,5-1-447 0 0,59 0-2280 0 0,-28-3-3477 0 0,-46 2 5355 0 0,-1 1 0 0 0,1 0 0 0 0,-1 0 0 0 0,1-1 0 0 0,-1 1 0 0 0,0-1 0 0 0,1 0 0 0 0,-1 1 0 0 0,0-1 0 0 0,1 0 0 0 0,-1 0 0 0 0,1 0 525 0 0,2-2-1227 0 0,5-1-1355 0 0</inkml:trace>
  <inkml:trace contextRef="#ctx0" brushRef="#br0" timeOffset="2481.244">2909 306 808 0 0,'-13'17'1044'0'0,"0"1"-1"0"0,0 0 1 0 0,2 0-1 0 0,0 1 0 0 0,2 1 1 0 0,0 0-1 0 0,1 0 1 0 0,-2 10-1044 0 0,2-4 489 0 0,2 0 0 0 0,1 1 0 0 0,0-1 0 0 0,2 3-489 0 0,3-26-1 0 0,0 1 1 0 0,1 0-1 0 0,-1-1 1 0 0,1 1-1 0 0,-1-1 1 0 0,1 0 0 0 0,0 1-1 0 0,0-1 1 0 0,1 1 0 0 0,-2-3 7 0 0,0-1 1 0 0,0 1 0 0 0,0-1 0 0 0,1 1-1 0 0,-1-1 1 0 0,0 1 0 0 0,0-1 0 0 0,1 1-1 0 0,-1-1 1 0 0,0 1 0 0 0,1-1 0 0 0,-1 1-1 0 0,0-1 1 0 0,1 1 0 0 0,-1-1 0 0 0,1 1-1 0 0,-1-1 1 0 0,1 0 0 0 0,-1 1 0 0 0,1-1-1 0 0,-1 0 1 0 0,1 0 0 0 0,-1 1 0 0 0,1-1-1 0 0,-1 0 1 0 0,1 0 0 0 0,-1 0 0 0 0,1 0-1 0 0,0 1 1 0 0,-1-1 0 0 0,1 0 0 0 0,-1 0-1 0 0,1 0 1 0 0,0 0 0 0 0,-1 0 0 0 0,1-1-1 0 0,-1 1 1 0 0,1 0 0 0 0,-1 0 0 0 0,1 0-1 0 0,0 0 1 0 0,-1-1 0 0 0,1 1 0 0 0,-1 0-1 0 0,1 0 1 0 0,-1-1 0 0 0,1 1 0 0 0,-1-1-1 0 0,1 1 1 0 0,-1 0 0 0 0,0-1 0 0 0,1 1-1 0 0,-1-1-7 0 0,26-27-598 0 0,-2 0-1 0 0,-1-2 1 0 0,-1 0-1 0 0,-1-2 1 0 0,0-3 598 0 0,-14 18-323 0 0,0 1 0 0 0,0-1 0 0 0,-2-1 0 0 0,0 1 0 0 0,1-11 323 0 0,1 1 57 0 0,-5 13 328 0 0,0 7 1892 0 0,5 15-150 0 0,-5-3-1749 0 0,0-1-1 0 0,0 1 0 0 0,-1 0 1 0 0,1-1-1 0 0,-1 1 0 0 0,0 0 1 0 0,0 1-378 0 0,2 11 767 0 0,2 2-166 0 0,-1-3-294 0 0,0 0 1 0 0,1-1-1 0 0,1 0 1 0 0,0 0-1 0 0,1 0 1 0 0,2 1-308 0 0,-2-5 133 0 0,0 0 1 0 0,1-1 0 0 0,0 0 0 0 0,4 3-134 0 0,-10-10-148 0 0,1 0 1 0 0,0-1 0 0 0,-1 1 0 0 0,1-1 0 0 0,1 0 0 0 0,-1 0-1 0 0,0 0 1 0 0,0-1 0 0 0,1 1 0 0 0,-1-1 0 0 0,1 1 0 0 0,-1-1-1 0 0,1 0 1 0 0,-1-1 0 0 0,1 1 0 0 0,0 0 0 0 0,0-1 147 0 0,-3 0-299 0 0,1 0-1 0 0,-1 0 1 0 0,0-1 0 0 0,0 1 0 0 0,0 0 0 0 0,1 0 0 0 0,-1-1 0 0 0,0 1 0 0 0,0-1-1 0 0,0 1 1 0 0,0-1 0 0 0,0 0 0 0 0,0 1 0 0 0,0-1 0 0 0,0 0 0 0 0,0 0 0 0 0,0 1 0 0 0,0-1-1 0 0,0 0 1 0 0,0-1 299 0 0,12-7-4193 0 0,11 6-892 0 0</inkml:trace>
  <inkml:trace contextRef="#ctx0" brushRef="#br0" timeOffset="2834.922">3252 200 2128 0 0,'15'77'9017'0'0,"8"39"-5399"0"0,17 99-1972 0 0,-32-187-1746 0 0,-5-21 162 0 0,-1 0 1 0 0,0 0-1 0 0,-1 0 0 0 0,0 0 1 0 0,1 7-63 0 0,6-45 1142 0 0,-1 10-957 0 0,13-85-1363 0 0,-3-7 1178 0 0,-7 37-234 0 0,-4 35 201 0 0,2 0 1 0 0,2 1-1 0 0,1 0 33 0 0,-10 38 13 0 0,0 0 0 0 0,0 0 0 0 0,0 0 0 0 0,0 0-1 0 0,0 0 1 0 0,0 0 0 0 0,1 0 0 0 0,-1 1 0 0 0,1-1 0 0 0,0 0-13 0 0,-1 1-2 0 0,-1 1 1 0 0,1-1-1 0 0,0 0 0 0 0,0 1 1 0 0,-1-1-1 0 0,1 1 1 0 0,0 0-1 0 0,0-1 0 0 0,-1 1 1 0 0,1 0-1 0 0,0-1 1 0 0,0 1-1 0 0,0 0 0 0 0,0 0 1 0 0,0 0-1 0 0,-1 0 1 0 0,1 0-1 0 0,0 0 0 0 0,0 0 1 0 0,0 0-1 0 0,0 0 1 0 0,0 0-1 0 0,0 0 0 0 0,-1 0 1 0 0,1 1-1 0 0,0-1 1 0 0,0 0 1 0 0,6 4-818 0 0,1 0 1 0 0,0-1 0 0 0,0 0 0 0 0,0-1 0 0 0,4 1 817 0 0,-9-2-531 0 0,0-1 0 0 0,0 1 0 0 0,0-1 0 0 0,0 0 1 0 0,0 0-1 0 0,0-1 0 0 0,0 1 0 0 0,-1 0 0 0 0,1-1 1 0 0,0 0-1 0 0,0 0 0 0 0,0 0 0 0 0,0 0 0 0 0,-1 0 1 0 0,1 0-1 0 0,-1-1 0 0 0,1 1 531 0 0,11-8-2247 0 0,4 5 1088 0 0</inkml:trace>
  <inkml:trace contextRef="#ctx0" brushRef="#br0" timeOffset="3199.094">3714 247 5313 0 0,'42'3'8792'0'0,"9"0"-6409"0"0,-48-4-2288 0 0,40 0 668 0 0,-1-3 0 0 0,0-1 0 0 0,0-2 0 0 0,16-6-763 0 0,15-6 216 0 0,-39 11-154 0 0,-1-1 1 0 0,0-2-1 0 0,3-2-62 0 0,-33 11-93 0 0,0 0 1 0 0,0 0 0 0 0,-1 0 0 0 0,1 0-1 0 0,-1 0 1 0 0,1 0 0 0 0,0-2 92 0 0,15-11-3954 0 0,-22 12-3899 0 0,-7-4 4887 0 0,9 5 1446 0 0,-8-2-1571 0 0</inkml:trace>
  <inkml:trace contextRef="#ctx0" brushRef="#br0" timeOffset="3567.133">3988 10 6889 0 0,'1'12'1995'0'0,"0"-1"-1"0"0,-1 1 0 0 0,0-1 0 0 0,-1 5-1994 0 0,-1 20 1839 0 0,2 19-450 0 0,-1 20 334 0 0,3 0 1 0 0,11 65-1724 0 0,-10-123 56 0 0,-2-2-133 0 0,2-1 0 0 0,0 1 0 0 0,0-1 0 0 0,2 1 0 0 0,0-1 0 0 0,0 0 0 0 0,2 1 77 0 0,-5-13-354 0 0,0 1 0 0 0,0 0 0 0 0,0-1 1 0 0,1 1-1 0 0,-1-1 0 0 0,1 0 0 0 0,0 0 0 0 0,1 1 354 0 0,-3-3-299 0 0,-1 1 0 0 0,1-1-1 0 0,0 1 1 0 0,-1-1 0 0 0,1 1-1 0 0,0-1 1 0 0,0 1 0 0 0,-1-1-1 0 0,1 0 1 0 0,0 1 0 0 0,0-1-1 0 0,0 0 1 0 0,0 0 0 0 0,-1 0 0 0 0,1 1-1 0 0,0-1 1 0 0,0 0 0 0 0,0 0-1 0 0,0 0 1 0 0,0-1 0 0 0,-1 1-1 0 0,1 0 1 0 0,0 0 0 0 0,0 0-1 0 0,0-1 1 0 0,0 1 0 0 0,-1 0 0 0 0,1-1-1 0 0,0 1 1 0 0,0-1 0 0 0,0 1 299 0 0,4-15-5366 0 0,8-3 1791 0 0</inkml:trace>
  <inkml:trace contextRef="#ctx0" brushRef="#br0" timeOffset="3991.413">4534 16 6169 0 0,'-5'24'3033'0'0,"2"0"1"0"0,0 0-1 0 0,2 11-3033 0 0,1-17 401 0 0,1 0 0 0 0,1 0 0 0 0,1 0 0 0 0,0-1 0 0 0,1 1 0 0 0,1-1 0 0 0,6 14-401 0 0,-5-15 72 0 0,1 0 1 0 0,1 0 0 0 0,0 0-1 0 0,2-1 1 0 0,0 1-73 0 0,-8-12 21 0 0,1-1 1 0 0,0 1-1 0 0,-1-1 0 0 0,1 0 1 0 0,1 0-1 0 0,-1 0 1 0 0,0 0-1 0 0,1 0 1 0 0,-1-1-1 0 0,1 1 1 0 0,0-1-1 0 0,0 0 1 0 0,0 0-1 0 0,0-1 0 0 0,0 1 1 0 0,0-1-1 0 0,0 0 1 0 0,1 0-1 0 0,-1 0 1 0 0,0-1-1 0 0,1 1 1 0 0,-1-1-1 0 0,1 0-21 0 0,-1 0 28 0 0,-1-1 0 0 0,1 0-1 0 0,0 0 1 0 0,-1 0 0 0 0,1 0 0 0 0,-1 0 0 0 0,1-1-1 0 0,-1 1 1 0 0,1-1 0 0 0,-1 0 0 0 0,0 0 0 0 0,0 0-1 0 0,0-1 1 0 0,0 1 0 0 0,0-1 0 0 0,-1 0 0 0 0,1 1-1 0 0,-1-1 1 0 0,0 0 0 0 0,1 0 0 0 0,-1-1 0 0 0,-1 1-1 0 0,2-2-27 0 0,3-9-34 0 0,-1 0 0 0 0,-1 0-1 0 0,0 0 1 0 0,0-1 0 0 0,-1-5 34 0 0,1 0-221 0 0,0-2-269 0 0,-1-1 0 0 0,-1 1 0 0 0,-1-1 1 0 0,-1 1-1 0 0,0-1 0 0 0,-2 1 0 0 0,-1 0 1 0 0,-2-7 489 0 0,4 26-5 0 0,0-1 0 0 0,0 1 0 0 0,0 0 1 0 0,0 0-1 0 0,0 0 0 0 0,-1 0 0 0 0,1 0 1 0 0,-1 0-1 0 0,0 0 0 0 0,0 1 1 0 0,-1-2 4 0 0,2 4 16 0 0,1 0 1 0 0,-1 0 0 0 0,1 0 0 0 0,-1 1 0 0 0,1-1 0 0 0,-1 0 0 0 0,1 0 0 0 0,-1 1 0 0 0,1-1 0 0 0,-1 1-1 0 0,1-1 1 0 0,-1 0 0 0 0,1 1 0 0 0,-1-1 0 0 0,1 1 0 0 0,0-1 0 0 0,-1 1 0 0 0,1-1 0 0 0,0 1 0 0 0,-1-1-1 0 0,1 1 1 0 0,0 0 0 0 0,0-1 0 0 0,0 1 0 0 0,0-1 0 0 0,-1 1 0 0 0,1-1 0 0 0,0 1 0 0 0,0 0-1 0 0,0-1 1 0 0,0 1 0 0 0,0 0-17 0 0,-4 28 119 0 0,3-23-56 0 0,-2 19 289 0 0,2 1 0 0 0,0-1-1 0 0,2 0 1 0 0,3 21-352 0 0,20 101 1024 0 0,-6-49-557 0 0,10 48 197 0 0,-9-52-302 0 0,-4 2-362 0 0,-8-59 69 0 0,2 22-55 0 0,-9-55 29 0 0,1 1 1 0 0,-2-1-1 0 0,1 0 1 0 0,0 1-1 0 0,-1-1 1 0 0,0 0-1 0 0,0 1 1 0 0,0-1-1 0 0,-1 0 1 0 0,1 0-1 0 0,-2 4-43 0 0,1-5 69 0 0,0 0-1 0 0,0 0 1 0 0,0 0-1 0 0,0-1 1 0 0,0 1-1 0 0,0 0 1 0 0,-1-1-1 0 0,1 0 1 0 0,-1 1-1 0 0,0-1 1 0 0,1 0-1 0 0,-1 0 1 0 0,-3 1-69 0 0,1-1 100 0 0,-1 0 0 0 0,0 0 1 0 0,0-1-1 0 0,0 0 0 0 0,-1 0 0 0 0,1 0 1 0 0,-3-1-101 0 0,-19 0 170 0 0,0-1-1 0 0,1-1 1 0 0,-1-2 0 0 0,1-1 0 0 0,-10-3-170 0 0,-24-4 312 0 0,49 10-293 0 0,-1-1 1 0 0,1 0-1 0 0,0 0 0 0 0,0-1 0 0 0,0-1 0 0 0,-10-5-19 0 0,-69-28-1399 0 0,86 35-913 0 0,-6-9-9496 0 0,4 4 9164 0 0,-3 0-2454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42 111 6241 0 0,'-13'-31'6551'0'0,"-9"-24"-846"0"0,19 46-5270 0 0,0-4 1394 0 0,3 12-1800 0 0,0 1-1 0 0,1 0 1 0 0,-1 0 0 0 0,1 0-1 0 0,-1-1 1 0 0,0 1-1 0 0,1 0 1 0 0,-1 0 0 0 0,1 0-1 0 0,-1 0 1 0 0,1 0-1 0 0,-1 0 1 0 0,0 0 0 0 0,1 0-1 0 0,-1 0 1 0 0,1 0 0 0 0,-1 0-1 0 0,1 0 1 0 0,-1 0-1 0 0,0 1 1 0 0,1-1 0 0 0,-1 0-1 0 0,1 0 1 0 0,-1 0-1 0 0,0 0 1 0 0,1 1 0 0 0,-1-1-1 0 0,0 0 1 0 0,1 0-1 0 0,-1 1 1 0 0,0-1 0 0 0,1 1-29 0 0,9 3-296 0 0,-1 1 1 0 0,0 1 0 0 0,0 0-1 0 0,0 0 1 0 0,-1 1 0 0 0,0 0-1 0 0,0 0 1 0 0,0 1 0 0 0,0 1 295 0 0,-6-6-746 0 0,-1-1 0 0 0,1 1 0 0 0,-1 0 1 0 0,1-1-1 0 0,-1 1 0 0 0,0 0 0 0 0,0 0 0 0 0,0 0 1 0 0,0 2 745 0 0,-2 16-7261 0 0,0-3 2311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6449 0 0,'-16'38'7148'0'0,"3"-1"-3594"0"0,7-16-2908 0 0,0 0-1 0 0,2 1 0 0 0,1-1 0 0 0,-1 10-645 0 0,3-21 12 0 0,-1 1-1 0 0,0-1 0 0 0,0 0 1 0 0,-1 0-1 0 0,-1 0 1 0 0,1 0-1 0 0,-2 0 0 0 0,1-1 1 0 0,-2 1-1 0 0,1-1 1 0 0,-1-1-1 0 0,0 1 1 0 0,-1-1-1 0 0,0 0 0 0 0,0 0 1 0 0,-1-1-1 0 0,0 0 1 0 0,-4 2-12 0 0,4-2-102 0 0,7-7-127 0 0,1 1 0 0 0,-1 0 0 0 0,0-1 0 0 0,0 1 0 0 0,1-1 0 0 0,-1 1 0 0 0,0-1 0 0 0,0 1 0 0 0,1-1 0 0 0,-1 0 0 0 0,0 1 0 0 0,0-1 0 0 0,0 0 0 0 0,0 1 0 0 0,0-1 0 0 0,0 0 229 0 0,0 0-512 0 0,1 0 0 0 0,-1-1 0 0 0,0 1 0 0 0,1 0 1 0 0,-1-1-1 0 0,1 1 0 0 0,-1 0 0 0 0,0-1 0 0 0,1 1 0 0 0,-1 0 1 0 0,1-1-1 0 0,-1 1 0 0 0,1-1 0 0 0,0 1 0 0 0,-1-1 0 0 0,1 1 1 0 0,-1-1-1 0 0,1 0 512 0 0,-8-10-6535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47 442 3129 0 0,'-1'-13'1880'0'0,"1"0"0"0"0,0 0 0 0 0,1 0 0 0 0,1 1 0 0 0,2-9-1880 0 0,-4 19 71 0 0,0 1 0 0 0,1-1 0 0 0,-1 1-1 0 0,0-1 1 0 0,1 1 0 0 0,0-1 0 0 0,-1 1-1 0 0,1 0 1 0 0,0-1 0 0 0,0 1 0 0 0,0 0-1 0 0,0 0 1 0 0,0-1 0 0 0,0 1 0 0 0,0 0-1 0 0,0 0 1 0 0,0 0 0 0 0,1 0 0 0 0,-1 0-1 0 0,0 1 1 0 0,1-1 0 0 0,-1 0 0 0 0,2 0-71 0 0,0 0 47 0 0,0 0 1 0 0,1 1 0 0 0,-1 0 0 0 0,0-1 0 0 0,0 1 0 0 0,1 0 0 0 0,-1 0 0 0 0,0 1 0 0 0,0-1 0 0 0,1 1 0 0 0,1 0-48 0 0,5 2 13 0 0,1 1 1 0 0,-1 0-1 0 0,0 0 1 0 0,0 1-1 0 0,0 0 0 0 0,5 5-13 0 0,-12-8 14 0 0,7 4 88 0 0,-1 0 0 0 0,0 1 0 0 0,-1 0 1 0 0,1 1-1 0 0,0 1-102 0 0,-7-5 80 0 0,1-1-1 0 0,0 1 1 0 0,-1 0-1 0 0,0 0 1 0 0,0 0 0 0 0,0 1-1 0 0,-1-1 1 0 0,1 0-1 0 0,-1 1 1 0 0,0-1 0 0 0,0 1-1 0 0,-1-1 1 0 0,1 1 0 0 0,-1 0-80 0 0,0 7 159 0 0,0 0 1 0 0,-1-1 0 0 0,0 1 0 0 0,-1 0 0 0 0,0 0-1 0 0,-1-1 1 0 0,-1 1 0 0 0,-3 9-160 0 0,-10 17 208 0 0,-19 33-208 0 0,22-44 190 0 0,-1-1-161 0 0,-1-1 0 0 0,-1 0 0 0 0,-1-2 0 0 0,-1 0 1 0 0,-1 0-1 0 0,-1-2 0 0 0,-15 11-29 0 0,18-21 32 0 0,13-6-48 0 0,21 0-245 0 0,71 19 284 0 0,-47-11 480 0 0,-1-3 0 0 0,2-1 0 0 0,-1-2 0 0 0,25 1-503 0 0,83 2 1551 0 0,-145-9-1548 0 0,0-1 1 0 0,0 1 0 0 0,-1 0 0 0 0,1 0 0 0 0,0 0-1 0 0,-1 0 1 0 0,1 0 0 0 0,-1 0 0 0 0,1 1 0 0 0,-1 0 0 0 0,1-1-1 0 0,-1 1 1 0 0,0 0-4 0 0,15 9-1123 0 0,-15-10 407 0 0,0 0 0 0 0,-1 0 1 0 0,1 0-1 0 0,0 0 0 0 0,0 1 0 0 0,-1-1 0 0 0,1 0 0 0 0,0 1 1 0 0,-1 0-1 0 0,0-1 0 0 0,1 1 0 0 0,-1 0 716 0 0,25 29-9689 0 0</inkml:trace>
  <inkml:trace contextRef="#ctx0" brushRef="#br0" timeOffset="800.512">5743 88 9690 0 0,'-14'-53'6495'0'0,"14"53"-6483"0"0,0 0-1 0 0,0 1 1 0 0,0-1 0 0 0,0 0 0 0 0,0 0 0 0 0,1 0-1 0 0,-1 0 1 0 0,0 0 0 0 0,0 0 0 0 0,0 0 0 0 0,0 0-1 0 0,0 0 1 0 0,0 0 0 0 0,0 0 0 0 0,1 0 0 0 0,-1 0 0 0 0,0 0-1 0 0,0 0 1 0 0,0 0 0 0 0,0 0 0 0 0,0 0 0 0 0,0 0-1 0 0,0 0 1 0 0,1 0 0 0 0,-1 0 0 0 0,0 0 0 0 0,0 0-1 0 0,0 0 1 0 0,0 0 0 0 0,0 0 0 0 0,0 0 0 0 0,0 0-1 0 0,0-1 1 0 0,0 1 0 0 0,1 0 0 0 0,-1 0 0 0 0,0 0-1 0 0,0 0 1 0 0,0 0 0 0 0,0 0 0 0 0,0 0 0 0 0,0 0 0 0 0,0 0-1 0 0,0-1 1 0 0,0 1 0 0 0,0 0 0 0 0,0 0 0 0 0,0 0-1 0 0,0 0 1 0 0,0 0 0 0 0,0 0 0 0 0,0 0 0 0 0,0 0-1 0 0,0-1 1 0 0,0 1 0 0 0,0 0 0 0 0,0 0 0 0 0,0 0-1 0 0,0 0 1 0 0,0 0 0 0 0,0 0 0 0 0,0 0 0 0 0,0-1 0 0 0,0 1-1 0 0,0 0 1 0 0,0 0 0 0 0,0 0 0 0 0,0 0 0 0 0,0 0-1 0 0,0 0-11 0 0,12 10 321 0 0,13 20-131 0 0,-18-20-137 0 0,-1 1 0 0 0,-1 1 0 0 0,0-1 0 0 0,0 1-1 0 0,-1 0 1 0 0,0 0 0 0 0,-1 0 0 0 0,-1 0 0 0 0,0 1-1 0 0,0-1 1 0 0,-1 1 0 0 0,-1-1 0 0 0,0 1 0 0 0,-1-1 0 0 0,0 1-1 0 0,-1-1 1 0 0,0 1 0 0 0,-2 0-53 0 0,-1 6 45 0 0,-1-1 0 0 0,-1 1 0 0 0,-1-2 0 0 0,-1 1 0 0 0,0-1 0 0 0,-1 0 0 0 0,-1-1 0 0 0,0 0 0 0 0,-2-1 0 0 0,0 0 0 0 0,-5 4-45 0 0,-18 14-543 0 0,-1-2 0 0 0,-2-1 1 0 0,-26 14 542 0 0,49-35-322 0 0,-12 11-675 0 0,104-24 2670 0 0,-55 1-979 0 0,24-4 1395 0 0,14 1-2089 0 0,-45 5 119 0 0,1 1 1 0 0,-1 0-1 0 0,0 2 0 0 0,0-1 0 0 0,0 2 1 0 0,4 0-120 0 0,-7 0 38 0 0,1-1 1 0 0,-1-1 0 0 0,1 0-1 0 0,-1-1 1 0 0,0 0 0 0 0,1-1-1 0 0,-1 0 1 0 0,2-1-39 0 0,28-5-4094 0 0,25-9 4094 0 0,-55 13-1067 0 0,-4 1-190 0 0,0-1 1 0 0,-1 1 0 0 0,1-1-1 0 0,-1 0 1 0 0,0-1-1 0 0,0 1 1 0 0,0-1-1 0 0,4-5 1257 0 0,18-11-6001 0 0</inkml:trace>
  <inkml:trace contextRef="#ctx0" brushRef="#br0" timeOffset="1142.942">6579 187 15043 0 0,'-3'2'365'0'0,"0"-1"1"0"0,0 1-1 0 0,0 0 0 0 0,1 0 0 0 0,-1 0 0 0 0,1 0 1 0 0,-1 0-1 0 0,1 1 0 0 0,-1-1 0 0 0,1 1 0 0 0,0 0 1 0 0,0 0-366 0 0,-2 5 145 0 0,0-1 0 0 0,1 1 1 0 0,1 0-1 0 0,-2 4-145 0 0,4-11 36 0 0,-12 31 577 0 0,-1 0 1 0 0,-2-1-1 0 0,0 0 1 0 0,-6 5-614 0 0,-34 40 690 0 0,16-22-453 0 0,12-19-508 0 0,0-2 0 0 0,-31 29 271 0 0,17-19-4503 0 0,40-41 3869 0 0,-1 0 1 0 0,1-1-1 0 0,-1 1 0 0 0,0-1 1 0 0,1 1-1 0 0,-1-1 1 0 0,0 0-1 0 0,0 0 1 0 0,0 0-1 0 0,0 0 1 0 0,0 0-1 0 0,0 0 1 0 0,0 0-1 0 0,0-1 1 0 0,0 1-1 0 0,0-1 0 0 0,-1 1 1 0 0,1-1-1 0 0,-2 0 634 0 0,-17 1-6165 0 0</inkml:trace>
  <inkml:trace contextRef="#ctx0" brushRef="#br0" timeOffset="1510.629">6225 219 12003 0 0,'24'27'4990'0'0,"21"7"-3942"0"0,-7-7-454 0 0,61 68 753 0 0,-64-59-970 0 0,2-2 0 0 0,1-2 0 0 0,10 6-377 0 0,-34-28-226 0 0,5 3-60 0 0,0-1 0 0 0,17 8 286 0 0,4-6-3894 0 0,-35-13 2555 0 0,0 0 0 0 0,-1-1-1 0 0,1 0 1 0 0,0 1-1 0 0,0-2 1 0 0,-1 1 0 0 0,4-1 1339 0 0,17-4-6686 0 0</inkml:trace>
  <inkml:trace contextRef="#ctx0" brushRef="#br0" timeOffset="1511.629">7183 0 12787 0 0,'33'19'6040'0'0,"-29"-16"-5937"0"0,1 0 1 0 0,-1 0-1 0 0,0 0 1 0 0,0 1-1 0 0,0 0 0 0 0,-1 0 1 0 0,1 0-1 0 0,-1 0 0 0 0,0 0 1 0 0,0 1-1 0 0,0-1 1 0 0,-1 1-1 0 0,0 0 0 0 0,0 0 1 0 0,0 0-104 0 0,5 20 565 0 0,-2 1 1 0 0,-1 0 0 0 0,1 16-566 0 0,-2-15 300 0 0,20 253 1764 0 0,-22-237-1393 0 0,-5 36-671 0 0,0 5-255 0 0,8-65-3160 0 0,4-6-5209 0 0,2 5-1463 0 0</inkml:trace>
  <inkml:trace contextRef="#ctx0" brushRef="#br0" timeOffset="26634.538">1013 635 6889 0 0,'-8'-17'5007'0'0,"-3"-8"-254"0"0,11 25-4693 0 0,0-1-1 0 0,0 1 1 0 0,0 0-1 0 0,0 0 0 0 0,-1 0 1 0 0,1-1-1 0 0,0 1 1 0 0,0 0-1 0 0,0 0 0 0 0,0 0 1 0 0,0-1-1 0 0,0 1 1 0 0,0 0-1 0 0,0 0 0 0 0,0-1 1 0 0,-1 1-1 0 0,1 0 1 0 0,0 0-1 0 0,0-1 0 0 0,0 1 1 0 0,1 0-1 0 0,-1 0 1 0 0,0-1-1 0 0,0 1 0 0 0,0 0 1 0 0,0 0-1 0 0,0-1 1 0 0,0 1-1 0 0,0 0 0 0 0,0 0 1 0 0,0 0-1 0 0,0-1 1 0 0,1 1-1 0 0,-1 0 0 0 0,0 0 1 0 0,0 0-1 0 0,0-1 1 0 0,0 1-1 0 0,1 0 0 0 0,-1 0 1 0 0,0 0-1 0 0,0 0 1 0 0,0 0-1 0 0,1-1 0 0 0,-1 1 1 0 0,0 0-1 0 0,0 0 1 0 0,1 0-1 0 0,-1 0 0 0 0,0 0 1 0 0,0 0-1 0 0,1 0 1 0 0,-1 0-1 0 0,0 0 0 0 0,0 0 1 0 0,1 0-1 0 0,-1 0 1 0 0,0 0-1 0 0,0 0 0 0 0,1 0 1 0 0,-1 0-1 0 0,0 0-59 0 0,6 1 418 0 0,0 0 0 0 0,0-1 0 0 0,0 0 0 0 0,0 0 0 0 0,0-1 0 0 0,0 1-1 0 0,0-1 1 0 0,0-1 0 0 0,4 0-418 0 0,53-20 914 0 0,-25 6-702 0 0,0-2 1 0 0,30-20-213 0 0,-63 35 11 0 0,0 0 0 0 0,-1 1 0 0 0,1 0 0 0 0,0 0 0 0 0,1 0 0 0 0,-1 0 0 0 0,0 1 0 0 0,0 0 0 0 0,6-1-11 0 0,-11 2-13 0 0,0 0 0 0 0,1 0 0 0 0,-1 0 0 0 0,0 0 0 0 0,0 0 0 0 0,1 0 0 0 0,-1 0 0 0 0,0 0 0 0 0,1 0 1 0 0,-1 0-1 0 0,0 0 0 0 0,0 0 0 0 0,1 0 0 0 0,-1 0 0 0 0,0 0 0 0 0,0 0 0 0 0,1 0 0 0 0,-1 0 0 0 0,0-1 0 0 0,0 1 0 0 0,1 0 0 0 0,-1 0 1 0 0,0 0-1 0 0,0 0 0 0 0,0-1 0 0 0,1 1 0 0 0,-1 0 0 0 0,0 0 0 0 0,0 0 0 0 0,0-1 0 0 0,0 1 0 0 0,0 0 0 0 0,0 0 0 0 0,1-1 0 0 0,-1 1 0 0 0,0 0 1 0 0,0 0-1 0 0,0-1 0 0 0,0 1 0 0 0,0 0 0 0 0,0-1 0 0 0,0 1 0 0 0,0 0 0 0 0,0 0 0 0 0,0-1 0 0 0,0 1 0 0 0,0 0 0 0 0,0 0 0 0 0,0-1 1 0 0,0 1-1 0 0,-1 0 0 0 0,1 0 0 0 0,0-1 0 0 0,0 1 13 0 0,0-1-1776 0 0,5 5-2501 0 0,-3-1-304 0 0,-3-3 199 0 0,-5-4-1390 0 0,0 0 1735 0 0</inkml:trace>
  <inkml:trace contextRef="#ctx0" brushRef="#br0" timeOffset="27037.3">1285 315 856 0 0,'0'0'229'0'0,"-1"1"0"0"0,1 0 0 0 0,-1-1-1 0 0,1 1 1 0 0,0-1 0 0 0,-1 1 0 0 0,1 0 0 0 0,0-1-1 0 0,-1 1 1 0 0,1 0 0 0 0,0 0 0 0 0,0-1 0 0 0,-1 1-1 0 0,1 0 1 0 0,0-1 0 0 0,0 1 0 0 0,0 0 0 0 0,0 0-1 0 0,0-1 1 0 0,0 1 0 0 0,0 0 0 0 0,0 0 0 0 0,1-1-1 0 0,-1 1 1 0 0,0 0 0 0 0,0-1 0 0 0,1 2-229 0 0,17-4 3752 0 0,-13 1-3190 0 0,-3 1-419 0 0,-1 0 0 0 0,1 0 1 0 0,0 1-1 0 0,0-1 0 0 0,0 0 1 0 0,0 1-1 0 0,-1-1 0 0 0,1 1 1 0 0,0-1-1 0 0,0 1 0 0 0,-1 0 1 0 0,1 0-1 0 0,0 0 0 0 0,-1 0 1 0 0,1 0-1 0 0,-1 0 0 0 0,1 0 1 0 0,-1 0-1 0 0,0 1 0 0 0,0-1 1 0 0,1 0-1 0 0,-1 1-143 0 0,24 34 541 0 0,-20-28-358 0 0,-1 1 0 0 0,-1-1 0 0 0,1 1 0 0 0,-1-1 0 0 0,0 1-1 0 0,-1 0 1 0 0,0 0 0 0 0,-1 0 0 0 0,0 0 0 0 0,0 1 0 0 0,-1-1 0 0 0,-1 9-183 0 0,0-4 613 0 0,0-5-343 0 0,0 0-1 0 0,0 1 0 0 0,-1-1 1 0 0,0-1-1 0 0,0 1 1 0 0,-1 0-1 0 0,0 0 1 0 0,-1-1-1 0 0,-1 2-269 0 0,-6 19 410 0 0,10-25-372 0 0,-1 1 1 0 0,1-1-1 0 0,-1 1 1 0 0,0-1-1 0 0,0 0 1 0 0,-1 0-1 0 0,1 0 1 0 0,-1 0-1 0 0,0 0 1 0 0,0 0 0 0 0,-1 0-39 0 0,2-2 94 0 0,0 1 1 0 0,0 0 0 0 0,0-1-1 0 0,0 1 1 0 0,1 0 0 0 0,-1 0-1 0 0,0 2-94 0 0,-2 3-1499 0 0,4-8 1390 0 0,0 0-1 0 0,0 0 1 0 0,0 0-1 0 0,0 0 0 0 0,0 0 1 0 0,0 0-1 0 0,0 0 1 0 0,0 0-1 0 0,0 0 1 0 0,0 0-1 0 0,0 0 0 0 0,0 0 1 0 0,0-1-1 0 0,0 1 1 0 0,0 0-1 0 0,0 0 1 0 0,-1 0-1 0 0,1 0 1 0 0,0 0-1 0 0,0 0 0 0 0,0 0 1 0 0,0 0-1 0 0,0 0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0,0 0-1 0 0,0 0 0 0 0,0 0 1 0 0,0 0-1 0 0,0 0 1 0 0,0 1-1 0 0,0-1 1 0 0,0 0-1 0 0,0 0 1 0 0,-1 0-1 0 0,1 0 0 0 0,0 0 1 0 0,0 0 109 0 0,-3-7-5979 0 0,-1 1-745 0 0</inkml:trace>
  <inkml:trace contextRef="#ctx0" brushRef="#br0" timeOffset="27399.428">1722 272 5329 0 0,'-34'3'4498'0'0,"-4"1"-1611"0"0,30-6-2077 0 0,15-4-335 0 0,1 3-572 0 0,1 0 0 0 0,-1 1 0 0 0,1-1 0 0 0,-1 2 0 0 0,1-1 0 0 0,0 1 0 0 0,0 0 0 0 0,0 1 0 0 0,-1 0 0 0 0,1 0 0 0 0,0 1 0 0 0,0 1 0 0 0,0-1 1 0 0,-1 1-1 0 0,1 1 0 0 0,-1-1 0 0 0,2 2 97 0 0,-8-3 125 0 0,0 0 0 0 0,0 1 1 0 0,0-1-1 0 0,-1 0 0 0 0,1 1 0 0 0,-1-1 1 0 0,1 1-1 0 0,-1 0 0 0 0,1-1 1 0 0,-1 1-1 0 0,0 0 0 0 0,0 0 1 0 0,0 0-1 0 0,0 0 0 0 0,0 0 0 0 0,0 0 1 0 0,-1 0-1 0 0,1 0 0 0 0,0 0 1 0 0,-1 0-1 0 0,0 1 0 0 0,1 1-125 0 0,-1 5 690 0 0,-1 0 0 0 0,1-1 0 0 0,-2 1-1 0 0,1 0 1 0 0,-1 1-690 0 0,-2 12 293 0 0,-8 28 549 0 0,8-36-712 0 0,1 1 1 0 0,0 0-1 0 0,1 2-130 0 0,-1-3 43 0 0,-2 7 191 0 0,5-21-268 0 0,0 0 0 0 0,0 0 0 0 0,0 1 0 0 0,0-1 0 0 0,0 0 0 0 0,0 0 0 0 0,0 0 0 0 0,0 1 0 0 0,0-1-1 0 0,0 0 1 0 0,0 0 0 0 0,0 0 0 0 0,0 0 0 0 0,0 1 0 0 0,0-1 0 0 0,0 0 0 0 0,0 0 0 0 0,0 0 0 0 0,0 1 0 0 0,0-1 0 0 0,0 0 0 0 0,0 0 0 0 0,1 0 0 0 0,-1 0-1 0 0,0 0 1 0 0,0 1 0 0 0,0-1 0 0 0,0 0 0 0 0,0 0 0 0 0,0 0 0 0 0,1 0 0 0 0,-1 0 0 0 0,0 0 0 0 0,0 0 0 0 0,0 1 0 0 0,0-1 0 0 0,1 0 0 0 0,-1 0 0 0 0,0 0-1 0 0,0 0 1 0 0,0 0 0 0 0,0 0 0 0 0,1 0 0 0 0,-1 0 0 0 0,0 0 0 0 0,0 0 0 0 0,0 0 0 0 0,1 0 0 0 0,-1 0 0 0 0,0 0 0 0 0,0 0 0 0 0,0 0 0 0 0,0 0 0 0 0,1 0-1 0 0,-1 0 1 0 0,0 0 0 0 0,0-1 0 0 0,0 1 0 0 0,0 0 0 0 0,1 0 0 0 0,-1 0 0 0 0,0 0 0 0 0,0 0 0 0 0,0 0 0 0 0,0 0 0 0 0,0-1 0 0 0,0 1 0 0 0,1 0 0 0 0,-1 0-1 0 0,0 0 36 0 0,2-2-890 0 0,1 1 0 0 0,-1-1 0 0 0,0 0 0 0 0,0 0 0 0 0,0 0 0 0 0,0 0 0 0 0,0 0 0 0 0,0 0 0 0 0,-1-1 0 0 0,1 1 0 0 0,-1-1 0 0 0,1 1 0 0 0,-1-1 0 0 0,0 1 0 0 0,0-1 889 0 0,7-16-4584 0 0</inkml:trace>
  <inkml:trace contextRef="#ctx0" brushRef="#br0" timeOffset="27759.123">2136 29 3969 0 0,'4'15'7468'0'0,"0"1"-4123"0"0,2 21-1171 0 0,0 6-779 0 0,-4-29-919 0 0,0 0-1 0 0,-1 0 1 0 0,0-1 0 0 0,-2 12-476 0 0,-3 38 1062 0 0,3-39-875 0 0,0 0 0 0 0,-2 0 0 0 0,-1 0-1 0 0,-1 0-186 0 0,-4 15-602 0 0,8-14-2738 0 0,1-24 3150 0 0,1-1 0 0 0,-1 0-1 0 0,0 1 1 0 0,0-1 0 0 0,0 0-1 0 0,0 0 1 0 0,0 1 0 0 0,0-1-1 0 0,1 0 1 0 0,-1 1 0 0 0,0-1-1 0 0,0 0 1 0 0,0 1 0 0 0,0-1-1 0 0,0 0 1 0 0,0 1 0 0 0,0-1-1 0 0,0 0 1 0 0,0 1 0 0 0,0-1-1 0 0,-1 0 1 0 0,1 1 0 0 0,0-1-1 0 0,0 0 1 0 0,0 1 0 0 0,0-1-1 0 0,0 0 1 0 0,-1 0 0 0 0,1 1-1 0 0,0-1 1 0 0,0 0 0 0 0,0 0-1 0 0,-1 1 1 0 0,1-1 0 0 0,0 0-1 0 0,0 0 1 0 0,-1 0 0 0 0,1 1-1 0 0,0-1 1 0 0,-1 0 0 0 0,1 0 0 0 0,0 0-1 0 0,0 0 1 0 0,-1 0 0 0 0,1 0-1 0 0,0 0 1 0 0,-1 1 0 0 0,1-1-1 0 0,0 0 1 0 0,-1 0 0 0 0,1 0-1 0 0,0 0 1 0 0,-1 0 0 0 0,1 0-1 0 0,0-1 1 0 0,-1 1 190 0 0,-5 0-7007 0 0</inkml:trace>
  <inkml:trace contextRef="#ctx0" brushRef="#br0" timeOffset="27760.123">2153 357 9914 0 0,'11'-4'1587'0'0,"0"0"-1"0"0,1 1 1 0 0,10-2-1587 0 0,-2 1-53 0 0,0 2 1 0 0,1 0-1 0 0,6 2 53 0 0,-17 1-191 0 0,18-1-3200 0 0,-27 0 3161 0 0,0 0 1 0 0,-1-1-1 0 0,1 1 1 0 0,-1 0-1 0 0,1 0 1 0 0,-1 0-1 0 0,1-1 1 0 0,-1 1-1 0 0,1 0 1 0 0,-1-1-1 0 0,1 1 1 0 0,-1 0-1 0 0,1-1 0 0 0,-1 1 1 0 0,0 0-1 0 0,1-1 1 0 0,-1 1-1 0 0,1-1 1 0 0,-1 1-1 0 0,0-1 1 0 0,0 1-1 0 0,1-1 1 0 0,-1 1-1 0 0,0-1 1 0 0,0 1-1 0 0,0-1 1 0 0,1 0-1 0 0,-1 1 0 0 0,0-1 1 0 0,0 1-1 0 0,0-1 1 0 0,0 1-1 0 0,0-1 1 0 0,0 0-1 0 0,0 1 1 0 0,0-1-1 0 0,0 1 1 0 0,-1-1-1 0 0,1 0 1 0 0,0 1-1 0 0,0-1 230 0 0,-1-5-1515 0 0</inkml:trace>
  <inkml:trace contextRef="#ctx0" brushRef="#br0" timeOffset="28100.141">1863 658 7026 0 0,'0'0'152'0'0,"0"0"0"0"0,0 0 0 0 0,0 0 0 0 0,0 0 0 0 0,0 0 0 0 0,-1 0 0 0 0,1 0 0 0 0,0 1 0 0 0,0-1 0 0 0,0 0 0 0 0,0 0 0 0 0,0 0 0 0 0,0 0 0 0 0,0 0 0 0 0,-1 0 0 0 0,1 1 0 0 0,0-1 0 0 0,0 0 0 0 0,0 0 0 0 0,0 0 0 0 0,0 0 0 0 0,0 1 0 0 0,0-1 0 0 0,0 0 0 0 0,0 0 0 0 0,0 0 0 0 0,0 0 0 0 0,0 1 0 0 0,0-1 0 0 0,0 0 0 0 0,0 0 0 0 0,0 0 0 0 0,0 0 0 0 0,0 1 0 0 0,0-1 0 0 0,0 0 0 0 0,0 0 0 0 0,0 0 1 0 0,0 0-1 0 0,0 0 0 0 0,1 1 0 0 0,-1-1 0 0 0,0 0 0 0 0,0 0 0 0 0,0 0 0 0 0,0 0 0 0 0,0 0 0 0 0,0 0 0 0 0,0 1 0 0 0,1-1 0 0 0,-1 0 0 0 0,0 0 0 0 0,0 0 0 0 0,0 0 0 0 0,0 0 0 0 0,1 0 0 0 0,-1 0 0 0 0,0 0 0 0 0,0 0 0 0 0,0 0-152 0 0,19 2 2700 0 0,31-8-3170 0 0,-43 5 1360 0 0,24-1 795 0 0,27 0-1685 0 0,-39 3 250 0 0,1-1 0 0 0,-1-1 0 0 0,1-1 0 0 0,-1-1 0 0 0,0-1-1 0 0,5-2-249 0 0,25-13-117 0 0,-49 19 36 0 0,0 0-1 0 0,1 0 1 0 0,-1 0-1 0 0,0-1 0 0 0,1 1 1 0 0,-1 0-1 0 0,0 0 1 0 0,1 0-1 0 0,-1 0 1 0 0,0 0-1 0 0,1 0 1 0 0,-1 1-1 0 0,0-1 1 0 0,1 0-1 0 0,-1 0 1 0 0,0 0-1 0 0,0 0 1 0 0,1 0-1 0 0,-1 0 1 0 0,0 0-1 0 0,1 1 0 0 0,-1-1 1 0 0,0 0-1 0 0,0 0 1 0 0,1 0-1 0 0,-1 1 1 0 0,0-1-1 0 0,0 0 1 0 0,0 0-1 0 0,1 1 1 0 0,-1-1-1 0 0,0 0 1 0 0,0 1-1 0 0,0-1 1 0 0,0 0-1 0 0,1 0 1 0 0,-1 1 81 0 0,0-1-138 0 0,0 0 0 0 0,0 0 0 0 0,0 1 0 0 0,0-1 0 0 0,0 0-1 0 0,0 0 1 0 0,0 0 0 0 0,0 0 0 0 0,0 1 0 0 0,0-1 0 0 0,0 0 0 0 0,0 0 0 0 0,0 0 0 0 0,0 0 0 0 0,0 1 0 0 0,0-1 0 0 0,0 0 0 0 0,0 0 0 0 0,0 0 0 0 0,0 0 0 0 0,0 1 0 0 0,0-1 0 0 0,0 0 0 0 0,0 0 0 0 0,0 0 0 0 0,0 0 0 0 0,0 1 0 0 0,-1-1 0 0 0,1 0 0 0 0,0 0 0 0 0,0 0 0 0 0,0 0 0 0 0,0 0 0 0 0,0 0 0 0 0,0 0 0 0 0,-1 1 0 0 0,1-1 0 0 0,0 0 0 0 0,0 0 0 0 0,0 0 0 0 0,0 0 0 0 0,-1 0 0 0 0,1 0 0 0 0,0 0 0 0 0,0 0 0 0 0,0 0 0 0 0,0 0 0 0 0,-1 0 0 0 0,1 0 0 0 0,0 0 0 0 0,0 0 0 0 0,0 0 0 0 0,0 0 0 0 0,-1 0 0 0 0,1 0 0 0 0,0 0 0 0 0,0 0 0 0 0,0 0 0 0 0,0 0 0 0 0,-1 0 0 0 0,1 0 0 0 0,0-1 0 0 0,0 1 0 0 0,0 0 0 0 0,0 0 0 0 0,-1 0 138 0 0,-13-5-5807 0 0,-1 2 1413 0 0</inkml:trace>
  <inkml:trace contextRef="#ctx0" brushRef="#br0" timeOffset="28481.891">1943 663 11114 0 0,'1'38'5002'0'0,"-1"-19"-4759"0"0,0 0-1 0 0,0-1 1 0 0,-2 1-1 0 0,-2 10-242 0 0,-5 27 702 0 0,-3-4-214 0 0,-4 31 4 0 0,15-73-509 0 0,0-1 0 0 0,1 1-1 0 0,0-1 1 0 0,1 0 0 0 0,-1 1 0 0 0,2-1 0 0 0,-1 0 0 0 0,2 0-1 0 0,0 3 18 0 0,-2-11-25 0 0,0 0-1 0 0,0 0 0 0 0,0 0 1 0 0,0 0-1 0 0,0 0 0 0 0,0 0 1 0 0,0 0-1 0 0,0 0 1 0 0,1-1-1 0 0,-1 1 0 0 0,0 0 1 0 0,1-1-1 0 0,-1 1 0 0 0,0-1 1 0 0,1 0-1 0 0,-1 1 1 0 0,1-1-1 0 0,-1 0 0 0 0,1 0 1 0 0,-1 0-1 0 0,1 0 26 0 0,1 1 7 0 0,0-1-1 0 0,0 0 1 0 0,0 0 0 0 0,-1 0 0 0 0,1-1-1 0 0,0 1 1 0 0,0-1 0 0 0,0 1 0 0 0,-1-1-1 0 0,1 0 1 0 0,1-1-7 0 0,4-1 192 0 0,1-1-1 0 0,0 1 1 0 0,0 0 0 0 0,0 1-1 0 0,0 0 1 0 0,1 1-1 0 0,-1 0 1 0 0,0 0 0 0 0,1 1-192 0 0,24-3 348 0 0,-12 6-112 0 0,-21-2-270 0 0,0-1 0 0 0,1 1 0 0 0,-1-1 1 0 0,0 0-1 0 0,0 1 0 0 0,0-1 1 0 0,0 0-1 0 0,0 0 0 0 0,0 0 0 0 0,1 0 1 0 0,-1 0-1 0 0,0 0 0 0 0,0 0 1 0 0,0 0-1 0 0,0 0 0 0 0,1 0 0 0 0,-1-1 1 0 0,0 1-1 0 0,0 0 0 0 0,0-1 1 0 0,0 1 33 0 0,5-4-982 0 0,1 0-6109 0 0,-7 4 6978 0 0,0 0 0 0 0,0 0 0 0 0,0 0-1 0 0,0 0 1 0 0,0 0 0 0 0,-1 0 0 0 0,1 0 0 0 0,0 0-1 0 0,0 0 1 0 0,0 0 0 0 0,0 0 0 0 0,0 0 0 0 0,0 0-1 0 0,0 0 1 0 0,0 0 0 0 0,0 0 0 0 0,0 0 0 0 0,0 0-1 0 0,0 0 1 0 0,0 0 0 0 0,0 0 0 0 0,0 0-1 0 0,0 0 1 0 0,0 0 0 0 0,0 0 0 0 0,0 0 0 0 0,-1 0-1 0 0,1 0 1 0 0,0 0 0 0 0,0 0 0 0 0,0 0 0 0 0,0 0-1 0 0,0 0 1 0 0,0 0 0 0 0,0 0 0 0 0,0 0-1 0 0,0-1 1 0 0,0 1 0 0 0,0 0 0 0 0,0 0 0 0 0,0 0-1 0 0,0 0 1 0 0,0 0 0 0 0,0 0 0 0 0,0 0 0 0 0,0 0-1 0 0,0 0 1 0 0,0 0 0 0 0,0 0 0 0 0,0 0-1 0 0,0 0 1 0 0,0 0 0 0 0,0 0 0 0 0,0 0 113 0 0,9 5-5324 0 0</inkml:trace>
  <inkml:trace contextRef="#ctx0" brushRef="#br0" timeOffset="28482.891">1951 819 3473 0 0,'3'-3'1801'0'0,"-1"0"1"0"0,1 0 0 0 0,0 0 0 0 0,0 0-1 0 0,0 1 1 0 0,1-1 0 0 0,1-1-1802 0 0,25-8 3615 0 0,-18 11-3967 0 0,0-1 1 0 0,1 1-1 0 0,-1 1 1 0 0,7 0 351 0 0,2 1 882 0 0,64-4-1199 0 0,-29-1-6286 0 0,-54 3 6060 0 0,-1 1 0 0 0,1 0-1 0 0,0-1 1 0 0,-1 1 0 0 0,1-1 0 0 0,0 0 0 0 0,-1 1-1 0 0,1-1 1 0 0,-1 0 0 0 0,1 0 0 0 0,-1 0 0 0 0,0 0-1 0 0,1 0 1 0 0,-1 0 0 0 0,0 0 0 0 0,0-1 0 0 0,0 1-1 0 0,0 0 544 0 0,-1 1 0 0 0,16-14-2470 0 0</inkml:trace>
  <inkml:trace contextRef="#ctx0" brushRef="#br0" timeOffset="28833.378">2419 561 4537 0 0,'0'-1'470'0'0,"-1"0"0"0"0,1 0 0 0 0,0 0 0 0 0,-1 0 0 0 0,1 0 0 0 0,-1 0 1 0 0,1 0-1 0 0,-1 0 0 0 0,1 1 0 0 0,-1-1 0 0 0,0 0 0 0 0,1 0 0 0 0,-1 0 0 0 0,0 1 0 0 0,0-1 0 0 0,0 0 0 0 0,0 0-470 0 0,1 1 132 0 0,-1 0 0 0 0,1 0 0 0 0,-1 0 0 0 0,1 0 0 0 0,-1 0 0 0 0,1 0-1 0 0,-1 0 1 0 0,1 0 0 0 0,-1 0 0 0 0,1 0 0 0 0,-1 0 0 0 0,1 0 0 0 0,-1 0-1 0 0,1 1 1 0 0,-1-1 0 0 0,1 0 0 0 0,-1 0 0 0 0,1 1 0 0 0,-1-1 0 0 0,1 0-1 0 0,0 0 1 0 0,-1 1 0 0 0,1-1 0 0 0,0 0 0 0 0,-1 1-132 0 0,-3 4 115 0 0,0-1-1 0 0,1 1 1 0 0,0 0 0 0 0,0 1 0 0 0,-2 3-115 0 0,0 0 575 0 0,-2 3-323 0 0,-12 20 664 0 0,1 1 1 0 0,-11 29-917 0 0,25-51 40 0 0,0-1 1 0 0,1 2 0 0 0,0-1-1 0 0,1 0 1 0 0,0 0-1 0 0,1 1 1 0 0,0-1 0 0 0,1 1-1 0 0,0-1 1 0 0,0 1-1 0 0,2 3-40 0 0,-2-13 9 0 0,0-1-1 0 0,1 1 1 0 0,-1-1-1 0 0,0 0 1 0 0,1 1-1 0 0,-1-1 1 0 0,1 0-1 0 0,-1 0 1 0 0,1 1-1 0 0,-1-1 0 0 0,1 0 1 0 0,0 0-1 0 0,0 0 1 0 0,0 0-1 0 0,0 1 1 0 0,0-1-1 0 0,0-1 1 0 0,0 1-1 0 0,0 0 0 0 0,0 0 1 0 0,0 0-1 0 0,0 0 1 0 0,0-1-1 0 0,1 1 1 0 0,-1-1-1 0 0,0 1 1 0 0,1-1-1 0 0,-1 1 1 0 0,0-1-1 0 0,1 0 0 0 0,-1 0 1 0 0,0 1-1 0 0,1-1 1 0 0,-1 0-1 0 0,1 0 1 0 0,-1 0-1 0 0,0-1 1 0 0,1 1-1 0 0,-1 0 0 0 0,1 0 1 0 0,-1-1-1 0 0,0 1 1 0 0,0-1-1 0 0,1 1 1 0 0,0-1-9 0 0,6-2 48 0 0,-1-1 0 0 0,1 1 0 0 0,-1-1 0 0 0,0-1 0 0 0,0 1 0 0 0,-1-1 0 0 0,3-3-48 0 0,25-20 108 0 0,-12 11 78 0 0,-1-2 0 0 0,17-20-186 0 0,-31 31 55 0 0,-1 0 0 0 0,0 0 0 0 0,-1 0 0 0 0,0-1 0 0 0,0 0 0 0 0,-1 0-1 0 0,0 0 1 0 0,-1-1 0 0 0,0 1 0 0 0,1-4-55 0 0,-4 10 38 0 0,1 0-1 0 0,-1 0 1 0 0,0 0-1 0 0,1 0 1 0 0,-1 0 0 0 0,-1 0-1 0 0,1 0 1 0 0,0 0-1 0 0,-1-1 1 0 0,0 1-1 0 0,1 0 1 0 0,-1 0-1 0 0,0 1 1 0 0,-1-1-1 0 0,1 0 1 0 0,-1-1-38 0 0,1 3 11 0 0,0-1 0 0 0,0 1 0 0 0,0-1 0 0 0,-1 1 0 0 0,1-1 0 0 0,0 1 0 0 0,-1 0-1 0 0,1 0 1 0 0,-1 0 0 0 0,1 0 0 0 0,-1 0 0 0 0,0 0 0 0 0,1 0 0 0 0,-1 0 0 0 0,0 1 0 0 0,0-1 0 0 0,1 1 0 0 0,-1-1 0 0 0,0 1 0 0 0,0 0 0 0 0,0 0-1 0 0,0 0 1 0 0,1 0 0 0 0,-1 0 0 0 0,0 0 0 0 0,0 0 0 0 0,0 0 0 0 0,-1 1-11 0 0,-21 3-294 0 0,-11 1-2236 0 0,15 2-2585 0 0,19-7 4741 0 0,0 0 0 0 0,0 0-1 0 0,0 0 1 0 0,0 0 0 0 0,1 0 0 0 0,-1 0 0 0 0,0 0-1 0 0,0 0 1 0 0,0 0 0 0 0,0-1 0 0 0,1 1 0 0 0,-1 0-1 0 0,0 0 1 0 0,0-1 0 0 0,0 1 0 0 0,1-1 0 0 0,-1 1-1 0 0,0 0 1 0 0,1-1 0 0 0,-1 1 0 0 0,0-1 0 0 0,1 0-1 0 0,-1 1 1 0 0,1-1 0 0 0,-1 1 0 0 0,0-1 374 0 0,1 0-609 0 0,-3-3-3264 0 0</inkml:trace>
  <inkml:trace contextRef="#ctx0" brushRef="#br0" timeOffset="29183.87">2685 440 12731 0 0,'2'4'4240'0'0,"0"14"-2660"0"0,0-1-704 0 0,2 13-226 0 0,-1-1 1 0 0,-2 1-1 0 0,-1 0 1 0 0,-3 8-651 0 0,-15 122 1357 0 0,12-112-1167 0 0,-2-11-320 0 0,-3 16 254 0 0,10-50-537 0 0,1 0 0 0 0,0-1 0 0 0,0 1-1 0 0,0 0 1 0 0,0 0 0 0 0,0-1 0 0 0,1 1-1 0 0,-1 0 1 0 0,1-1 0 0 0,0 1 0 0 0,0 0-1 0 0,0-1 1 0 0,0 1 0 0 0,0-1 0 0 0,1 2 413 0 0,-1 0-4138 0 0,-3-5-2843 0 0,2-2 920 0 0</inkml:trace>
  <inkml:trace contextRef="#ctx0" brushRef="#br0" timeOffset="29184.87">2682 700 9938 0 0,'3'0'4089'0'0,"3"3"-2705"0"0,5 3-792 0 0,1-3-400 0 0,2-9-176 0 0,6 0-248 0 0,-3 1-352 0 0,5-1-344 0 0,-8 6-448 0 0,3-6-313 0 0,-2 1-575 0 0,-4 2-761 0 0,0-9-303 0 0,3 12 551 0 0</inkml:trace>
  <inkml:trace contextRef="#ctx0" brushRef="#br0" timeOffset="29530.846">2991 519 3433 0 0,'-2'2'941'0'0,"0"1"0"0"0,0-1 1 0 0,1 1-1 0 0,-1 0 0 0 0,1 0 0 0 0,-1-1 1 0 0,1 1-1 0 0,0 1-941 0 0,-12 42 2096 0 0,10-32-1161 0 0,-7 21-9 0 0,2 1 0 0 0,1 0 1 0 0,2 0-1 0 0,2 1 0 0 0,1 28-926 0 0,2-61 18 0 0,0 0-1 0 0,1 0 0 0 0,-1 0 1 0 0,1 0-1 0 0,0 0 0 0 0,0-1 1 0 0,1 1-1 0 0,-1 0 0 0 0,1-1 1 0 0,0 1-1 0 0,0-1 0 0 0,0 1 1 0 0,0-1-1 0 0,1 0 0 0 0,-1 0 1 0 0,2 1-18 0 0,-3-4 8 0 0,0 1 0 0 0,1-1-1 0 0,-1 1 1 0 0,0-1 0 0 0,1 0 0 0 0,-1 0 0 0 0,1 0 0 0 0,-1 0 0 0 0,0 0 0 0 0,1 0 0 0 0,-1 0-1 0 0,1 0 1 0 0,-1 0 0 0 0,0-1 0 0 0,1 1 0 0 0,-1-1 0 0 0,0 1 0 0 0,1-1 0 0 0,-1 1 0 0 0,0-1 0 0 0,0 0-1 0 0,0 0 1 0 0,1 0-8 0 0,7-3 9 0 0,-2 1-1 0 0,1-1-1 0 0,-2 0 0 0 0,1 0 0 0 0,0 0 1 0 0,-1-1-1 0 0,0 0 0 0 0,0 0 0 0 0,0-1 1 0 0,-1 0-1 0 0,0 0 0 0 0,0 0 0 0 0,0 0 1 0 0,-1-1-1 0 0,0 0 0 0 0,1-2-7 0 0,4-7-14 0 0,-2-1-1 0 0,0 0 1 0 0,0 0 0 0 0,-2-1-1 0 0,0 0 1 0 0,-1-4 14 0 0,-2 12 25 0 0,-1 0 0 0 0,-1-1 0 0 0,0 1-1 0 0,0-1 1 0 0,-2-3-25 0 0,2 7 44 0 0,-2 1-6 0 0,1 1 1 0 0,-1 0-1 0 0,-1 0 1 0 0,1 0-1 0 0,-1 0 0 0 0,0 0 1 0 0,0 0-1 0 0,0 1 0 0 0,0-1 1 0 0,-1 1-1 0 0,0 0 1 0 0,0 0-1 0 0,-4-3-38 0 0,6 6-29 0 0,1-1 1 0 0,-1 1-1 0 0,1 0 1 0 0,-1 0-1 0 0,0 0 1 0 0,1 0-1 0 0,-1 1 1 0 0,0-1-1 0 0,0 0 1 0 0,1 1-1 0 0,-1-1 0 0 0,0 1 1 0 0,0 0-1 0 0,0-1 1 0 0,0 1-1 0 0,0 0 1 0 0,0 0-1 0 0,0 1 29 0 0,-34 8-7428 0 0,35-8 7037 0 0,0-1-41 0 0,1 0 259 0 0,-1 0 0 0 0,1 0-1 0 0,0 1 1 0 0,-1-1 0 0 0,1 0 0 0 0,0 0-1 0 0,-1 0 1 0 0,1 0 0 0 0,0 0-1 0 0,-1 1 1 0 0,1-1 0 0 0,0 0 0 0 0,0 0-1 0 0,-1 0 1 0 0,1 1 0 0 0,0-1 0 0 0,0 0-1 0 0,-1 1 1 0 0,1-1 0 0 0,0 0 0 0 0,0 0-1 0 0,0 1 1 0 0,-1-1 0 0 0,1 0 0 0 0,0 1-1 0 0,0-1 1 0 0,0 0 173 0 0,5 20-5780 0 0</inkml:trace>
  <inkml:trace contextRef="#ctx0" brushRef="#br0" timeOffset="29900.534">3278 360 7482 0 0,'-12'47'9868'0'0,"9"-36"-9449"0"0,1 1-1 0 0,0-1 0 0 0,1 1 1 0 0,1 0-1 0 0,0 0 1 0 0,0 0-1 0 0,1-1 1 0 0,1 4-419 0 0,6 55 672 0 0,-3 1-1 0 0,-3-1 1 0 0,-6 54-672 0 0,3-118 13 0 0,-7 57-183 0 0,5-46-888 0 0,1 1 0 0 0,0-1-1 0 0,1 1 1059 0 0,0 9-4786 0 0,-4-9-2207 0 0,0-3-193 0 0</inkml:trace>
  <inkml:trace contextRef="#ctx0" brushRef="#br0" timeOffset="29901.534">3255 831 9762 0 0,'3'0'5401'0'0,"2"0"-3616"0"0,4 3-1009 0 0,2-6-432 0 0,1 0-304 0 0,-4 3 56 0 0,12-9-32 0 0,-3 4-48 0 0,0-4 64 0 0,-3 1-64 0 0,-3 5 0 0 0,1-3-32 0 0,-4 3-160 0 0,6 3-552 0 0,-5 0-1145 0 0,-1 0-1503 0 0,-8 0-2034 0 0,15 12-799 0 0</inkml:trace>
  <inkml:trace contextRef="#ctx0" brushRef="#br0" timeOffset="30253.958">3275 629 8602 0 0,'3'-2'6857'0'0,"5"2"-4832"0"0,-2 0-961 0 0,5-3-528 0 0,-2-3-320 0 0,-1 0 16 0 0,3 1-160 0 0,-2-4-64 0 0,8 4-48 0 0,0-1 0 0 0,3-5-176 0 0,5 5-272 0 0,-2 0-568 0 0,0 1-1017 0 0,-4 2-1199 0 0,-4-6-2210 0 0,2 9-951 0 0</inkml:trace>
  <inkml:trace contextRef="#ctx0" brushRef="#br0" timeOffset="30254.958">3592 168 5409 0 0,'9'-9'7850'0'0,"-7"9"-4705"0"0,4-3-1833 0 0,-3 3-688 0 0,0 9-416 0 0,2-1-152 0 0,1 9-24 0 0,0 0 48 0 0,-3 3-56 0 0,2 3-312 0 0,-8-1-216 0 0,3 4-856 0 0,3-3-1449 0 0,-3-4-1808 0 0,-3-10-1720 0 0,1-3 3520 0 0</inkml:trace>
  <inkml:trace contextRef="#ctx0" brushRef="#br0" timeOffset="30607.281">3456 451 6041 0 0,'0'0'775'0'0,"7"19"9418"0"0,1-8-7414 0 0,-7-11-2774 0 0,0 1-1 0 0,1-1 1 0 0,-1 1 0 0 0,0-1 0 0 0,0 0 0 0 0,1 0 0 0 0,-1 0 0 0 0,0 0 0 0 0,1 0-1 0 0,-1 0 1 0 0,0 0 0 0 0,1 0 0 0 0,-1 0 0 0 0,0-1 0 0 0,0 1 0 0 0,1 0 0 0 0,-1-1-1 0 0,0 1 1 0 0,0-1 0 0 0,0 0 0 0 0,1 1 0 0 0,-1-1 0 0 0,0 0 0 0 0,0 1 0 0 0,0-1-5 0 0,15-7 29 0 0,0 1 1 0 0,1 1-1 0 0,14-3-29 0 0,-11 3 71 0 0,-1 0-1 0 0,12-6-70 0 0,47-22-809 0 0,-26 16-4669 0 0,-32 16-2779 0 0,-10 1 5168 0 0,-1-6 591 0 0</inkml:trace>
  <inkml:trace contextRef="#ctx0" brushRef="#br0" timeOffset="30608.277">3623 621 4937 0 0,'-1'2'590'0'0,"-1"0"-1"0"0,0 0 1 0 0,1 1-1 0 0,-1-1 1 0 0,1 0 0 0 0,0 1-1 0 0,0-1 1 0 0,0 1-1 0 0,0-1 1 0 0,0 1 0 0 0,0 0-590 0 0,0 2 337 0 0,0 0 0 0 0,0 0 1 0 0,1 0-1 0 0,0 1 1 0 0,0-1-1 0 0,0 1-337 0 0,0-2 48 0 0,1 1-1 0 0,-1-1 1 0 0,1 1-1 0 0,0-1 1 0 0,0 0-1 0 0,0 1 1 0 0,1-1-1 0 0,-1 0 1 0 0,1 0-1 0 0,0 0 1 0 0,1 0-1 0 0,-1 0 1 0 0,1 0-1 0 0,1 1-47 0 0,-3-4 38 0 0,1 0 0 0 0,-1 0 0 0 0,1-1 0 0 0,-1 1 0 0 0,1 0 0 0 0,0-1 0 0 0,-1 1 0 0 0,1-1 0 0 0,0 1 0 0 0,0-1 0 0 0,-1 0 0 0 0,1 0 0 0 0,0 0 0 0 0,0 0 0 0 0,0 0 0 0 0,-1 0 0 0 0,1 0 0 0 0,0-1 0 0 0,0 1 0 0 0,-1 0 0 0 0,1-1 0 0 0,0 0 0 0 0,-1 1 0 0 0,1-1 0 0 0,0 0 0 0 0,-1 0-1 0 0,1 0 1 0 0,-1 0-38 0 0,10-5 259 0 0,-1-1-1 0 0,0 0 0 0 0,6-5-258 0 0,-14 10 45 0 0,10-8 86 0 0,0 0-1 0 0,-1-1 1 0 0,0 0-1 0 0,0-2-130 0 0,-7 9 8 0 0,0-2 0 0 0,-1 1 0 0 0,1 0 0 0 0,-1-1 1 0 0,0 0-1 0 0,-1 1 0 0 0,1-1 0 0 0,-1 0 0 0 0,0 0 0 0 0,-1-1 0 0 0,1-2-8 0 0,-1 2 82 0 0,3-26 157 0 0,-4 33-205 0 0,0-1-1 0 0,0 1 1 0 0,0-1-1 0 0,0 0 1 0 0,0 1-1 0 0,0-1 0 0 0,0 1 1 0 0,0-1-1 0 0,0 0 1 0 0,0 1-1 0 0,0-1 1 0 0,0 1-1 0 0,-1-1 0 0 0,1 1 1 0 0,0-1-1 0 0,0 1 1 0 0,-1-1-1 0 0,1 0 1 0 0,0 1-1 0 0,-1 0 1 0 0,1-1-1 0 0,-1 1 0 0 0,1-1 1 0 0,0 1-1 0 0,-1-1 1 0 0,1 1-1 0 0,-1 0 1 0 0,1-1-1 0 0,-1 1 1 0 0,1 0-1 0 0,-1 0 0 0 0,0-1 1 0 0,1 1-1 0 0,-1 0 1 0 0,1 0-1 0 0,-1 0 1 0 0,1 0-1 0 0,-1 0 1 0 0,0 0-1 0 0,1 0 0 0 0,-1 0 1 0 0,0 0-34 0 0,1 0 11 0 0,-9 0-291 0 0,1 1 0 0 0,0 1 0 0 0,0-1 0 0 0,0 1 0 0 0,0 1 0 0 0,1 0 0 0 0,-1 0 0 0 0,1 0 0 0 0,-1 1 0 0 0,1 0 0 0 0,-4 3 280 0 0,7-4-485 0 0,0 0-701 0 0,1 0 0 0 0,-1-1 0 0 0,0 0 0 0 0,0 1 0 0 0,0-1 0 0 0,0-1 0 0 0,-3 2 1186 0 0,7-3-91 0 0,0 0-1 0 0,0 0 1 0 0,0 0-1 0 0,-1 0 1 0 0,1 0 0 0 0,0-1-1 0 0,0 1 1 0 0,-1 0-1 0 0,1 0 1 0 0,0 0-1 0 0,0 1 1 0 0,-1-1 0 0 0,1 0-1 0 0,0 0 1 0 0,0 0-1 0 0,-1 0 1 0 0,1 0 0 0 0,0 0-1 0 0,0 0 1 0 0,0 0-1 0 0,-1 0 1 0 0,1 0-1 0 0,0 1 1 0 0,0-1 0 0 0,0 0-1 0 0,-1 0 1 0 0,1 0-1 0 0,0 0 1 0 0,0 1-1 0 0,0-1 1 0 0,0 0 0 0 0,0 0-1 0 0,-1 0 1 0 0,1 1-1 0 0,0-1 1 0 0,0 0 0 0 0,0 0-1 0 0,0 1 1 0 0,0-1-1 0 0,0 0 1 0 0,0 0-1 0 0,0 1 1 0 0,0-1 0 0 0,0 0-1 0 0,0 0 1 0 0,0 0-1 0 0,0 1 1 0 0,0-1 0 0 0,0 0-1 0 0,0 0 1 0 0,0 1-1 0 0,0-1 1 0 0,0 0-1 0 0,0 0 1 0 0,0 1 0 0 0,1-1 91 0 0,0 5-856 0 0,-4 0 363 0 0</inkml:trace>
  <inkml:trace contextRef="#ctx0" brushRef="#br0" timeOffset="30983.178">4071 233 7450 0 0,'-17'23'6858'0'0,"10"0"-3705"0"0,6-14-2820 0 0,1 0 0 0 0,0 0 0 0 0,1 0 0 0 0,0 6-333 0 0,2 12 1166 0 0,-3 3 1 0 0,-1 1 1 0 0,-3 19-1168 0 0,-2 36-449 0 0,6-83-6 0 0,0-1 0 0 0,0 0 0 0 0,0 0 0 0 0,0 0 0 0 0,0 1 1 0 0,1-1-1 0 0,-1 0 0 0 0,1 0 0 0 0,0 0 0 0 0,-1 0 0 0 0,1 0 0 0 0,0 0 1 0 0,0 0-1 0 0,1 1 455 0 0,0 1-4658 0 0,-4-8-944 0 0,0 1 457 0 0</inkml:trace>
  <inkml:trace contextRef="#ctx0" brushRef="#br0" timeOffset="30984.178">4046 485 3945 0 0,'11'-6'4377'0'0,"0"1"-1945"0"0,1 2-1007 0 0,7-3-625 0 0,-4 3-464 0 0,2 0-168 0 0,5-2-128 0 0,-10-1 8 0 0,5 0 64 0 0,-6-2-24 0 0,0 5-24 0 0,-2 0 0 0 0,-4 3-264 0 0,4 3-760 0 0,-3 0-953 0 0,-4 3-1391 0 0,-4-9-921 0 0,2 6 936 0 0</inkml:trace>
  <inkml:trace contextRef="#ctx0" brushRef="#br0" timeOffset="31373.715">3898 879 9226 0 0,'-6'9'810'0'0,"0"1"1"0"0,1 0-1 0 0,0 0 0 0 0,0 0 1 0 0,1 1-1 0 0,0 0 1 0 0,1 0-1 0 0,-1 6-810 0 0,3-10 66 0 0,0-1-1 0 0,0 1 1 0 0,0-1 0 0 0,1 1-1 0 0,0-1 1 0 0,0 1 0 0 0,1-1-1 0 0,0 0 1 0 0,0 1 0 0 0,1-1-1 0 0,-1 0 1 0 0,1 1 0 0 0,1-1 0 0 0,-1 0-1 0 0,2 2-65 0 0,-2-6 84 0 0,0 0 1 0 0,0 0-1 0 0,0-1 0 0 0,0 1 0 0 0,0-1 1 0 0,0 0-1 0 0,0 0 0 0 0,1 1 0 0 0,-1-2 0 0 0,2 2-84 0 0,15 8 98 0 0,-14-6-60 0 0,0-1 0 0 0,0 0-1 0 0,1-1 1 0 0,-1 1-1 0 0,1-1 1 0 0,-1 0 0 0 0,1-1-1 0 0,-1 1 1 0 0,1-1-1 0 0,5 0-37 0 0,-6 0-29 0 0,45 4-5 0 0,-49-5 70 0 0,0 0-14 0 0,0 0 0 0 0,0 0 0 0 0,0 0-1 0 0,0-1 1 0 0,0 1 0 0 0,-1 0 0 0 0,1 0 0 0 0,0-1 0 0 0,0 1-1 0 0,0 0 1 0 0,0-1 0 0 0,-1 1 0 0 0,1 0 0 0 0,0-1-1 0 0,-1 0 1 0 0,1 1 0 0 0,0-1 0 0 0,-1 1 0 0 0,1-1 0 0 0,0 0-1 0 0,-1 1 1 0 0,1-1 0 0 0,-1 0 0 0 0,1 1 0 0 0,-1-1 0 0 0,0 0-1 0 0,1 0 1 0 0,-1 0 0 0 0,1 0-22 0 0,11-23 423 0 0,-1-1 0 0 0,-1-1 0 0 0,-1 0 0 0 0,3-16-423 0 0,-6 21 98 0 0,-2 11 8 0 0,-1-1 1 0 0,0 0 0 0 0,-1 1-1 0 0,0-1 1 0 0,-1 0 0 0 0,0 0 0 0 0,-1 0-1 0 0,0-2-106 0 0,0 13 44 0 0,0 0 1 0 0,0 0-1 0 0,0-1 0 0 0,0 1 0 0 0,0 0 0 0 0,0 0 1 0 0,0-1-1 0 0,0 1 0 0 0,0 0 0 0 0,0-1 0 0 0,0 1 0 0 0,0 0 1 0 0,0 0-1 0 0,0-1 0 0 0,0 1 0 0 0,0 0 0 0 0,-1 0 1 0 0,1-1-1 0 0,0 1 0 0 0,0 0 0 0 0,0 0 0 0 0,0 0 1 0 0,-1-1-1 0 0,1 1 0 0 0,0 0 0 0 0,0 0 0 0 0,0 0 1 0 0,-1-1-1 0 0,1 1 0 0 0,0 0 0 0 0,0 0 0 0 0,-1 0 0 0 0,1 0 1 0 0,0 0-1 0 0,0 0 0 0 0,-1 0 0 0 0,1 0 0 0 0,0 0 1 0 0,-1 0-45 0 0,-10-4 490 0 0,5 3-411 0 0,1 0 0 0 0,-1 1 1 0 0,0-1-1 0 0,1 1 0 0 0,-1 1 0 0 0,1-1 0 0 0,-1 1 0 0 0,1 0 1 0 0,-1 0-1 0 0,1 1 0 0 0,-2 0-79 0 0,-38 8 309 0 0,36-8-347 0 0,0 0 0 0 0,0 0 0 0 0,0 0 1 0 0,0 1-1 0 0,1 1 0 0 0,-1 0 0 0 0,0 0 38 0 0,-4 2-16 0 0,-1 1-228 0 0,14-7 59 0 0,0 1 0 0 0,0-1 0 0 0,0 0 1 0 0,-1 1-1 0 0,1-1 0 0 0,0 0 0 0 0,0 1 0 0 0,0-1 0 0 0,0 0 1 0 0,-1 1-1 0 0,1-1 0 0 0,0 0 0 0 0,0 1 0 0 0,0-1 0 0 0,0 1 1 0 0,0-1-1 0 0,0 0 0 0 0,0 1 0 0 0,0-1 0 0 0,0 1 1 0 0,0-1-1 0 0,0 0 0 0 0,1 1 0 0 0,-1-1 0 0 0,0 0 0 0 0,0 1 1 0 0,0-1-1 0 0,0 0 0 0 0,1 1 0 0 0,-1-1 0 0 0,0 0 0 0 0,0 1 1 0 0,0-1-1 0 0,1 0 185 0 0,3 7-5908 0 0,3 10-3267 0 0</inkml:trace>
  <inkml:trace contextRef="#ctx0" brushRef="#br0" timeOffset="31855.963">4496 539 11634 0 0,'-12'-5'6651'0'0,"2"-2"-3642"0"0,6 2-2029 0 0,12 4-413 0 0,4 2-303 0 0,0-1 0 0 0,0 0 0 0 0,0-1 0 0 0,6-1-264 0 0,14-1 312 0 0,17-3 34 0 0,-1-2 0 0 0,0-2 0 0 0,0-2 0 0 0,1-3-346 0 0,-30 9 48 0 0,-7 2-116 0 0,1-1-1 0 0,-2-1 0 0 0,1 0 1 0 0,5-4 68 0 0,7-3-3065 0 0,-24 13 2845 0 0,0-1 0 0 0,1 1 0 0 0,-1 0-1 0 0,0 0 1 0 0,0 0 0 0 0,0 0 0 0 0,1 0 0 0 0,-1 0-1 0 0,0 0 1 0 0,0 0 0 0 0,0 0 0 0 0,0-1 0 0 0,0 1-1 0 0,1 0 1 0 0,-1 0 0 0 0,0 0 0 0 0,0 0 0 0 0,0-1-1 0 0,0 1 1 0 0,0 0 0 0 0,0 0 0 0 0,0 0 0 0 0,1-1-1 0 0,-1 1 1 0 0,0 0 0 0 0,0 0 0 0 0,0 0-1 0 0,0-1 1 0 0,0 1 0 0 0,0 0 0 0 0,0 0 0 0 0,0 0-1 0 0,0-1 1 0 0,0 1 0 0 0,0 0 0 0 0,0 0 0 0 0,0 0-1 0 0,0-1 1 0 0,-1 1 0 0 0,1 0 0 0 0,0 0 0 0 0,0 0-1 0 0,0-1 1 0 0,0 1 0 0 0,0 0 0 0 0,0 0 0 0 0,0 0-1 0 0,-1 0 1 0 0,1-1 0 0 0,0 1 0 0 0,0 0 0 0 0,0 0-1 0 0,0 0 1 0 0,-1 0 220 0 0,-7-6-6651 0 0,8 6 6608 0 0,-6-3-3666 0 0</inkml:trace>
  <inkml:trace contextRef="#ctx0" brushRef="#br0" timeOffset="32276.04">4771 117 7346 0 0,'-3'1'963'0'0,"0"0"1"0"0,1 1-1 0 0,-1-1 1 0 0,0 1 0 0 0,1 0-1 0 0,-1 0 1 0 0,1 0 0 0 0,-1 0-1 0 0,1 1-963 0 0,-4 4 684 0 0,1 0-1 0 0,0 0 1 0 0,0 1-1 0 0,-2 4-683 0 0,-16 25 979 0 0,-34 37 114 0 0,25-31-291 0 0,-27 27-802 0 0,32-41 99 0 0,9-9-53 0 0,-1 0 1 0 0,-1-2-1 0 0,-1 0 0 0 0,-3 1-46 0 0,-4 7 429 0 0,31-27-636 0 0,5 12 142 0 0,-1-1 61 0 0,1 0 0 0 0,0 0-1 0 0,0 0 1 0 0,1-1 0 0 0,0 0-1 0 0,9 6 5 0 0,22 24 93 0 0,-33-33-59 0 0,0 1 0 0 0,1-1 0 0 0,0 0 0 0 0,0-1 0 0 0,5 2-34 0 0,26 21 430 0 0,-31-22-229 0 0,1 0-1 0 0,-1 0 1 0 0,1-1-1 0 0,0 0 1 0 0,0 0-1 0 0,7 1-200 0 0,7-4 173 0 0,-4 1-850 0 0,-8 7-3105 0 0,-9-4 563 0 0,-4-6-1002 0 0,-3-1 10 0 0,1 5-3277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6217 0 0,'8'-15'7749'0'0,"-2"7"-3607"0"0,-6 8-4090 0 0,0 0 0 0 0,0 0-1 0 0,0 0 1 0 0,0 0 0 0 0,0 0 0 0 0,0 0-1 0 0,0 0 1 0 0,0 0 0 0 0,1 0 0 0 0,-1 0 0 0 0,0 0-1 0 0,0 0 1 0 0,0 0 0 0 0,0 0 0 0 0,0 0 0 0 0,0 0-1 0 0,0 0 1 0 0,0 0 0 0 0,0 0 0 0 0,1 0-1 0 0,-1 0 1 0 0,0 0 0 0 0,0 0 0 0 0,0 0 0 0 0,0 0-1 0 0,0 0 1 0 0,0 0 0 0 0,0 0 0 0 0,0 0 0 0 0,1 0-1 0 0,-1 0 1 0 0,0 0 0 0 0,0 0 0 0 0,0 0 0 0 0,0 0-1 0 0,0 0 1 0 0,0 0 0 0 0,0 0 0 0 0,0 0-1 0 0,0 0 1 0 0,0 0 0 0 0,0 1 0 0 0,1-1 0 0 0,-1 0-1 0 0,0 0 1 0 0,0 0 0 0 0,0 0 0 0 0,0 0 0 0 0,0 0-1 0 0,0 0 1 0 0,0 0 0 0 0,0 0 0 0 0,0 1-1 0 0,0-1-51 0 0,7-1 407 0 0,0 0 0 0 0,1-1 0 0 0,-1 1-1 0 0,0-1 1 0 0,5-3-407 0 0,-7 4 90 0 0,42-13 192 0 0,9-3-40 0 0,22-11-242 0 0,-75 27-82 0 0,77-30-241 0 0,-45 22-3062 0 0,-25 7-2844 0 0,-10 2 6120 0 0,1-1 0 0 0,-1 1 1 0 0,0 0-1 0 0,0 0 0 0 0,0 0 1 0 0,0 0-1 0 0,0 0 1 0 0,0 0-1 0 0,0 0 0 0 0,0 0 1 0 0,0-1-1 0 0,0 1 0 0 0,0 0 1 0 0,0 0-1 0 0,0 0 1 0 0,0 0-1 0 0,0 0 0 0 0,0 0 1 0 0,0 0-1 0 0,0-1 1 0 0,0 1-1 0 0,0 0 0 0 0,0 0 1 0 0,0 0-1 0 0,0 0 0 0 0,0 0 1 0 0,0 0-1 0 0,0 0 1 0 0,0 0-1 0 0,0-1 0 0 0,0 1 1 0 0,0 0-1 0 0,0 0 0 0 0,0 0 1 0 0,0 0-1 0 0,0 0 1 0 0,-1 0-1 0 0,1 0 0 0 0,0 0 1 0 0,0 0-1 0 0,0 0 1 0 0,0-1-1 0 0,0 1 0 0 0,0 0 1 0 0,0 0-1 0 0,0 0 0 0 0,-1 0 1 0 0,1 0-1 0 0,0 0 1 0 0,0 0-1 0 0,0 0 0 0 0,0 0 1 0 0,0 0-1 0 0,0 0 1 0 0,0 0-1 0 0,-1 0 0 0 0,1 0 1 0 0,0 0-1 0 0,0 0 0 0 0,0 0 1 0 0,0 0 108 0 0,-1 4-6435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14771 0 0,'-6'4'936'0'0,"-3"2"-196"0"0,1 0 0 0 0,0 0 0 0 0,0 1 0 0 0,0 0 0 0 0,1 0 0 0 0,0 1 0 0 0,-2 3-740 0 0,8-7 44 0 0,0 0 0 0 0,0-1-1 0 0,1 1 1 0 0,0 0 0 0 0,0 0 0 0 0,0 0 0 0 0,0-1-1 0 0,0 1 1 0 0,1 0 0 0 0,-1 0 0 0 0,1-1-1 0 0,0 1 1 0 0,2 3-44 0 0,-1 3 49 0 0,0 0-28 0 0,-1 0 1 0 0,-1 0 0 0 0,0 1-1 0 0,0-1 1 0 0,-1 0 0 0 0,-1 8-22 0 0,-2 31 90 0 0,3-29-37 0 0,0-19-65 0 0,1 0-1 0 0,-1 1 1 0 0,1-1 0 0 0,0 0 0 0 0,0 0-1 0 0,-1 1 1 0 0,1-1 0 0 0,0 0 0 0 0,0 1-1 0 0,0-1 1 0 0,1 0 0 0 0,-1 0 0 0 0,0 1-1 0 0,0-1 1 0 0,1 0 0 0 0,-1 0 0 0 0,0 0-1 0 0,1 1 1 0 0,0-1 0 0 0,-1 0 0 0 0,1 0-1 0 0,-1 0 1 0 0,1 0 0 0 0,0 0 0 0 0,0 0-1 0 0,0 0 1 0 0,0 0 0 0 0,0 0 0 0 0,0-1 0 0 0,0 1-1 0 0,0 0 1 0 0,0 0 0 0 0,0-1 0 0 0,0 1-1 0 0,0-1 1 0 0,0 1 0 0 0,1-1 0 0 0,0 1 12 0 0,1 0-38 0 0,1-1 0 0 0,-1 1 0 0 0,1-1 0 0 0,-1 0 0 0 0,1 0 0 0 0,-1 0 0 0 0,1 0 0 0 0,0 0 0 0 0,-1-1 0 0 0,1 0 0 0 0,-1 0 0 0 0,0 0 0 0 0,1 0 0 0 0,-1 0 0 0 0,1-1 38 0 0,22-6-84 0 0,-3 2 88 0 0,0-1 1 0 0,0-1-1 0 0,-1-1 0 0 0,5-3-4 0 0,-9 0-29 0 0,-16 10 28 0 0,1 0 0 0 0,-1 0 1 0 0,1 1-1 0 0,-1-1 0 0 0,1 1 0 0 0,-1-1 1 0 0,1 1-1 0 0,0 0 0 0 0,0 0 0 0 0,-1 0 1 0 0,1 1-1 0 0,3-1 1 0 0,-4 0-351 0 0,0 1 0 0 0,1-1 0 0 0,-1 0 1 0 0,0 1-1 0 0,0-1 0 0 0,0 0 0 0 0,0 0 0 0 0,0 0 1 0 0,0-1-1 0 0,0 1 0 0 0,2-2 351 0 0,3-6-12446 0 0,-2 19 8987 0 0,-6-8 2593 0 0</inkml:trace>
  <inkml:trace contextRef="#ctx0" brushRef="#br0" timeOffset="1">5 584 10818 0 0,'54'8'7873'0'0,"2"-7"-5131"0"0,56-12-3178 0 0,-69 6 1437 0 0,1 0-725 0 0,0-1 0 0 0,-1-2 0 0 0,0-2-1 0 0,-1-2 1 0 0,0-2 0 0 0,38-18-276 0 0,-79 31-45 0 0,6-2-213 0 0,0-1 0 0 0,0 1-1 0 0,0 0 1 0 0,0 1-1 0 0,0 0 1 0 0,8-1 258 0 0,-17 9-13540 0 0,-1 1 7061 0 0,-4-5 4448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9938 0 0,'-2'26'7985'0'0,"5"2"-5519"0"0,-1 16-1682 0 0,-2-30-716 0 0,0 0 0 0 0,1 0 1 0 0,0 1-1 0 0,1-1 0 0 0,1 0 1 0 0,0 0-1 0 0,2 2-68 0 0,-5-14 4 0 0,7 42 71 0 0,-5-39-445 0 0,-2-5 266 0 0,5-8-3634 0 0,-1-2-2789 0 0,-4 4 2823 0 0,5-6-3103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7458 0 0,'9'-24'8880'0'0,"-7"20"-8458"0"0,-1 1 0 0 0,1 0 0 0 0,0-1 0 0 0,0 1 0 0 0,0 0 0 0 0,1 0 0 0 0,-1 0 0 0 0,1 1 0 0 0,0-1-422 0 0,-3 3 24 0 0,0 0-1 0 0,1 0 0 0 0,-1 0 1 0 0,0 0-1 0 0,0 0 0 0 0,1 1 1 0 0,-1-1-1 0 0,0 0 0 0 0,1 0 1 0 0,-1 0-1 0 0,0 1 0 0 0,0-1 0 0 0,1 0 1 0 0,-1 0-1 0 0,0 0 0 0 0,0 1 1 0 0,1-1-1 0 0,-1 0 0 0 0,0 1 1 0 0,0-1-1 0 0,0 0 0 0 0,0 0 1 0 0,1 1-1 0 0,-1-1 0 0 0,0 0 1 0 0,0 1-1 0 0,0-1 0 0 0,0 0 1 0 0,0 1-1 0 0,0-1 0 0 0,0 0 1 0 0,0 1-1 0 0,0-1 0 0 0,0 0 1 0 0,0 1-1 0 0,0-1 0 0 0,0 0-23 0 0,3 21 109 0 0,-3-16-40 0 0,5 41 309 0 0,-2 26-378 0 0,-2-26 318 0 0,7 35-318 0 0,-6-67 15 0 0,1 0 0 0 0,0 0 0 0 0,1 0 0 0 0,1 0 0 0 0,0-1 0 0 0,1 0 0 0 0,5 9-15 0 0,-2-5 84 0 0,-4-8-176 0 0,0 0-1 0 0,1 0 1 0 0,0 0-1 0 0,0 0 1 0 0,1-1-1 0 0,0 0 1 0 0,3 2 92 0 0,-8-8-46 0 0,0-1 1 0 0,1 1-1 0 0,-1-1 1 0 0,0 1-1 0 0,1-1 1 0 0,-1 0-1 0 0,1 0 1 0 0,0 0-1 0 0,-1-1 1 0 0,1 1-1 0 0,0-1 1 0 0,-1 1-1 0 0,1-1 1 0 0,0 0-1 0 0,0 0 1 0 0,-1 0-1 0 0,1 0 1 0 0,0 0-1 0 0,-1-1 1 0 0,1 1-1 0 0,0-1 1 0 0,-1 0-1 0 0,1 0 1 0 0,0 0-1 0 0,-1 0 1 0 0,0 0-1 0 0,1 0 1 0 0,-1-1-1 0 0,0 1 1 0 0,1-1-1 0 0,-1 0 46 0 0,4-1 12 0 0,-1-1-1 0 0,0 1 1 0 0,0-1 0 0 0,0 0-1 0 0,-1 0 1 0 0,1 0-1 0 0,-1 0 1 0 0,0-1-1 0 0,0 0 1 0 0,-1 0-1 0 0,1 0 1 0 0,-1 0 0 0 0,0 0-1 0 0,-1-1 1 0 0,2-2-12 0 0,15-50 438 0 0,-11 38-206 0 0,-1 0 1 0 0,-1-1-1 0 0,-1 0 1 0 0,0 0-1 0 0,-1-8-232 0 0,-2 3 357 0 0,-1 0-1 0 0,-1 0 1 0 0,-1 0 0 0 0,-3-13-357 0 0,1 14 442 0 0,0 0 0 0 0,1-10-442 0 0,2 31 32 0 0,-1-1-1 0 0,0 1 1 0 0,0 0-1 0 0,0-1 1 0 0,0 1-1 0 0,-1-2-31 0 0,0 2-25 0 0,1 1 0 0 0,0 0 0 0 0,0-1 0 0 0,0 1 0 0 0,1 0 0 0 0,-1-1 0 0 0,1 1 0 0 0,0-1 0 0 0,-1 1 0 0 0,2-1-1 0 0,-1 0 26 0 0,1-9-848 0 0,-6 15-3777 0 0,-2 3-2454 0 0,-4-7 1409 0 0,-2 3 66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14299 0 0,'13'4'1685'0'0,"1"-2"1"0"0,0 1-1 0 0,-1-2 1 0 0,6 1-1686 0 0,19-2 602 0 0,36-5-602 0 0,-66 4 162 0 0,26-4 61 0 0,1-1 0 0 0,-1-2 0 0 0,-1-2 0 0 0,28-11-223 0 0,3-1 424 0 0,-41 13-207 0 0,0 0 0 0 0,20-12-217 0 0,-21 9-210 0 0,0 2-1 0 0,1 0 1 0 0,3 1 210 0 0,-1 3-1329 0 0,-18 5 150 0 0,-1 0 1 0 0,0-1 0 0 0,0 0-1 0 0,1 0 1 0 0,0-1 1178 0 0,-5 2-590 0 0,-1 1 0 0 0,1-1 0 0 0,-1 0-1 0 0,0 0 1 0 0,1 0 0 0 0,-1 0 0 0 0,0-1-1 0 0,1 1 1 0 0,-1 0 0 0 0,0-1 0 0 0,0 1 0 0 0,0 0-1 0 0,0-1 1 0 0,0 1 0 0 0,-1-1 0 0 0,1 1 0 0 0,0-1-1 0 0,-1 0 1 0 0,1 1 0 0 0,-1-1 0 0 0,1 0 590 0 0,2-12-3301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2761 0 0,'2'20'14154'0'0,"2"0"-10178"0"0,-2-12-3864 0 0,-1 1-1 0 0,0-1 0 0 0,0 0 1 0 0,-1 7-112 0 0,-3 62 1434 0 0,3-1 0 0 0,7 57-1434 0 0,-3-90-375 0 0,-4-42 183 0 0,0 0 0 0 0,0 0-1 0 0,1-1 1 0 0,-1 1-1 0 0,0 0 1 0 0,0 0-1 0 0,1-1 1 0 0,-1 1 0 0 0,0 0-1 0 0,1-1 1 0 0,-1 1-1 0 0,1-1 1 0 0,-1 1-1 0 0,1 0 1 0 0,-1-1-1 0 0,1 1 1 0 0,-1-1 0 0 0,1 1-1 0 0,-1-1 1 0 0,1 1-1 0 0,0-1 1 0 0,-1 0-1 0 0,1 1 1 0 0,0-1 0 0 0,0 0-1 0 0,-1 1 193 0 0,1-1-414 0 0,-1 0-1 0 0,1 0 1 0 0,-1 0 0 0 0,1 0-1 0 0,-1 0 1 0 0,1 0-1 0 0,-1 0 1 0 0,1 0 0 0 0,-1 0-1 0 0,1 0 1 0 0,-1 0 0 0 0,1 0-1 0 0,-1 0 1 0 0,1 0-1 0 0,-1-1 1 0 0,0 1 0 0 0,1 0-1 0 0,-1 0 1 0 0,1 0 0 0 0,-1-1-1 0 0,1 1 1 0 0,-1 0-1 0 0,0-1 1 0 0,1 1 0 0 0,-1 0-1 0 0,0-1 1 0 0,1 1 414 0 0,5-11-7111 0 0</inkml:trace>
  <inkml:trace contextRef="#ctx0" brushRef="#br0" timeOffset="1">175 56 4809 0 0,'-15'17'11455'0'0,"13"-15"-11247"0"0,0-1 1 0 0,0 1-1 0 0,0-1 1 0 0,0 1-1 0 0,1 0 1 0 0,-1 0-1 0 0,1 0 1 0 0,-1 0 0 0 0,1 0-1 0 0,0 1 1 0 0,0-1-1 0 0,0 0 1 0 0,0 0-1 0 0,0 1 1 0 0,0-1-1 0 0,1 1 1 0 0,-1-1-1 0 0,1 1 1 0 0,-1 1-209 0 0,8 35 514 0 0,-2 1 1 0 0,-2 0 0 0 0,-2-1 0 0 0,-1 1 0 0 0,-3 0-1 0 0,-3 22-514 0 0,4-31 143 0 0,3-28-315 0 0,-1 1 1 0 0,0 0-1 0 0,0 0 0 0 0,0 0 1 0 0,0 0-1 0 0,-1 0 0 0 0,1 0 1 0 0,-1 0-1 0 0,0 0 0 0 0,0-1 1 0 0,-1 1-1 0 0,1 0 0 0 0,-1-1 0 0 0,0 1 1 0 0,0-1 171 0 0,-1 4-5801 0 0,1-4-470 0 0,-4-9 2294 0 0,1-1-824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13979 0 0,'6'-1'6123'0'0,"12"-2"-4619"0"0,-5 1-1267 0 0,24-3-106 0 0,-27 4-118 0 0,0-1 0 0 0,1 1 0 0 0,-1-2-1 0 0,0 1 1 0 0,3-3-13 0 0,15-5 21 0 0,0 0 1 0 0,1 2-1 0 0,0 1 0 0 0,0 2 1 0 0,15-1-22 0 0,-41 6 2 0 0,-1 0 1 0 0,1 0-1 0 0,0 0 1 0 0,0 0-1 0 0,-1 0 1 0 0,1 1-1 0 0,0-1 1 0 0,0 1-1 0 0,-1 0 1 0 0,1 0-1 0 0,0 0 1 0 0,-1 0-1 0 0,1 0 1 0 0,-1 1-1 0 0,0-1 1 0 0,1 1-1 0 0,-1 0 0 0 0,0-1 1 0 0,0 1-1 0 0,2 2-2 0 0,0 1 33 0 0,-1-1-1 0 0,1 1 0 0 0,-1 0 0 0 0,0 0 0 0 0,-1 0 0 0 0,1 0 0 0 0,-1 0 0 0 0,0 1 0 0 0,1 2-32 0 0,0 3 123 0 0,-1-1-1 0 0,0 1 0 0 0,-1 0 1 0 0,0-1-1 0 0,-1 1 0 0 0,0 0 0 0 0,-1-1 1 0 0,0 1-1 0 0,0 0 0 0 0,-1-1 1 0 0,-1 1-1 0 0,0-1 0 0 0,-2 5-122 0 0,2-8 65 0 0,-1 0 0 0 0,0-1 0 0 0,0 0 0 0 0,0 1 0 0 0,-1-1 0 0 0,-3 3-65 0 0,-7 9-1159 0 0,2 3-3490 0 0,13-20 4333 0 0,0-1 1 0 0,-1 0-1 0 0,1 1 0 0 0,0-1 1 0 0,0 0-1 0 0,0 0 1 0 0,-1 1-1 0 0,1-1 1 0 0,0 0-1 0 0,0 1 1 0 0,-1-1-1 0 0,1 0 1 0 0,0 0-1 0 0,0 0 0 0 0,-1 1 1 0 0,1-1-1 0 0,0 0 1 0 0,-1 0-1 0 0,1 0 1 0 0,0 0-1 0 0,-1 0 1 0 0,1 0-1 0 0,0 0 1 0 0,-1 0-1 0 0,1 0 0 0 0,-1 0 1 0 0,1 0-1 0 0,0 0 1 0 0,-1 0-1 0 0,1 0 1 0 0,0 0-1 0 0,-1 0 1 0 0,1 0-1 0 0,0 0 1 0 0,-1 0-1 0 0,1 0 0 0 0,0 0 1 0 0,-1-1-1 0 0,1 1 1 0 0,0 0-1 0 0,0 0 1 0 0,-1 0-1 0 0,1-1 1 0 0,0 1-1 0 0,-1 0 316 0 0,-2-4-1470 0 0,-1-7-1507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9490 0 0,'7'-3'9878'0'0,"21"-1"-8027"0"0,11-2-1718 0 0,-1-2 0 0 0,1-1 1 0 0,-1-2-1 0 0,-1-2 0 0 0,0-1 0 0 0,2-3-133 0 0,-9-3 401 0 0,-8 6-2392 0 0,-12 10-5666 0 0,-25-3-2453 0 0,3 9 7457 0 0</inkml:trace>
  <inkml:trace contextRef="#ctx0" brushRef="#br0" timeOffset="1">212 92 10802 0 0,'4'17'8595'0'0,"-3"15"-7511"0"0,0-11-807 0 0,3 50-264 0 0,4 46 256 0 0,-5-75-161 0 0,-3-30-61 0 0,1-1 0 0 0,0 0 0 0 0,1 1 0 0 0,0-1 0 0 0,0 0 0 0 0,2 0 0 0 0,0 2-47 0 0,2 6 35 0 0,-5-15-67 0 0,0-1 0 0 0,0 0 0 0 0,0 1 0 0 0,1-1 0 0 0,-1 0 0 0 0,1 0 0 0 0,0 0 0 0 0,1 2 32 0 0,-2-5-11 0 0,0 1 0 0 0,0 0 0 0 0,-1-1 0 0 0,1 1 0 0 0,0-1 0 0 0,0 1 0 0 0,0-1 0 0 0,0 1 0 0 0,0-1 0 0 0,0 0 0 0 0,0 1 0 0 0,0-1 0 0 0,0 0-1 0 0,0 0 1 0 0,0 0 0 0 0,0 0 0 0 0,1 0 0 0 0,-1 0 0 0 0,0 0 0 0 0,0 0 0 0 0,0-1 0 0 0,0 1 0 0 0,0 0 0 0 0,0 0 0 0 0,0-1 0 0 0,0 1 0 0 0,0-1 0 0 0,0 1 0 0 0,0-1 0 0 0,-1 1 0 0 0,1-1 11 0 0,24-17 69 0 0,-21 15-40 0 0,0 0 0 0 0,-1 0 1 0 0,1 1-1 0 0,0-1 0 0 0,1 1 0 0 0,-1 0 0 0 0,0 0 1 0 0,1 0-1 0 0,3-1-29 0 0,3 1-34 0 0,-1 0-10 0 0,0 0 0 0 0,0-1-1 0 0,0 0 1 0 0,1-1 44 0 0,-9 3-96 0 0,-1 0 0 0 0,0 0 0 0 0,1 0 0 0 0,-1 0 0 0 0,0 0 0 0 0,0 0 0 0 0,0 0 0 0 0,0-1 0 0 0,0 1 0 0 0,0 0 0 0 0,0-1 0 0 0,0 1 0 0 0,-1 0 0 0 0,1-1 0 0 0,0 0 96 0 0,2-13-7332 0 0,-3 14 6487 0 0,0 0-1 0 0,0 0 1 0 0,-1-1 0 0 0,1 1 0 0 0,-1 0 0 0 0,1 0 0 0 0,0 0 0 0 0,-1 0 0 0 0,0 0 0 0 0,1 0-1 0 0,-1 0 1 0 0,0 0 0 0 0,0 0 845 0 0,-4-6-1268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 6969 0 0,'-4'1'5502'0'0,"-7"3"1639"0"0,3 0-4841 0 0,6-1-2182 0 0,10 1 480 0 0,22 0-488 0 0,1 0 0 0 0,26-1-110 0 0,-41-3-48 0 0,0-1 1 0 0,0 0 0 0 0,0-1-1 0 0,0 0 1 0 0,0-2-1 0 0,4-1 48 0 0,-16 3-581 0 0,0 1 0 0 0,0-1 0 0 0,0 0 0 0 0,0 0 0 0 0,0 0-1 0 0,1-3 582 0 0,-4 5-413 0 0,0 0-1 0 0,-1-1 0 0 0,1 1 0 0 0,-1 0 0 0 0,1-1 0 0 0,0 1 0 0 0,-1-1 1 0 0,1 1-1 0 0,-1-1 0 0 0,0 1 0 0 0,1-1 0 0 0,-1 0 0 0 0,1 1 0 0 0,-1-1 1 0 0,0 0-1 0 0,1 1 0 0 0,-1-1 0 0 0,0 0 0 0 0,0 1 0 0 0,0-1 0 0 0,0 0 0 0 0,1 1 1 0 0,-1-1-1 0 0,0 0 0 0 0,0 1 0 0 0,0-1 0 0 0,0 0 0 0 0,0 0 0 0 0,-1 1 1 0 0,1-1-1 0 0,0 0 0 0 0,0 1 0 0 0,0-1 0 0 0,-1 0 0 0 0,1 1 0 0 0,0-1 0 0 0,-1 0 414 0 0,-3-3-3755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6817 0 0,'76'-43'7375'0'0,"-30"16"-5294"0"0,-40 25-2390 0 0,0 0-1 0 0,0 0 1 0 0,0 0 0 0 0,0 1 0 0 0,0 0 0 0 0,0 0-1 0 0,0 1 1 0 0,0 0 0 0 0,0 0 0 0 0,4 0 309 0 0,19 0-1864 0 0,44-12-5900 0 0,-65 10 7321 0 0,-1 0 0 0 0,1-1 0 0 0,-1 1 0 0 0,0-1 0 0 0,0-1-1 0 0,0 1 1 0 0,0-1 0 0 0,2-3 443 0 0,-6 4 5 0 0,-1 1 0 0 0,1-1 1 0 0,-1 0-1 0 0,0-1 0 0 0,0 1 0 0 0,0 0 1 0 0,-1 0-1 0 0,1-1 0 0 0,0 0-5 0 0,2-5 194 0 0,-4 8-109 0 0,0 1-1 0 0,0 0 1 0 0,0-1-1 0 0,0 1 1 0 0,0 0-1 0 0,0 0 1 0 0,0-1-1 0 0,1 1 1 0 0,-1 0-1 0 0,0-1 1 0 0,0 1-1 0 0,0 0 1 0 0,-1-1-1 0 0,1 1 0 0 0,0 0 1 0 0,0-1-1 0 0,0 1 1 0 0,0 0-1 0 0,0 0 1 0 0,0-1-1 0 0,0 1 1 0 0,0 0-1 0 0,-1-1 1 0 0,1 1-1 0 0,0 0 1 0 0,0 0-1 0 0,0-1 1 0 0,0 1-1 0 0,-1 0 1 0 0,1 0-1 0 0,0 0 0 0 0,0-1 1 0 0,-1 1-1 0 0,1 0-84 0 0,0 0 97 0 0,0 0 0 0 0,0 0 0 0 0,-1 0 0 0 0,1 0 0 0 0,0 0 0 0 0,0 0 0 0 0,0 0 0 0 0,0 0 0 0 0,0 0 0 0 0,-1 0 0 0 0,1 0 0 0 0,0 0 0 0 0,0 0 0 0 0,0 0 0 0 0,0 0 0 0 0,0 0 0 0 0,-1 0 0 0 0,1 0 0 0 0,0 0 0 0 0,0 0 0 0 0,0 0-1 0 0,0 0 1 0 0,0 0 0 0 0,0 0 0 0 0,-1 1 0 0 0,1-1 0 0 0,0 0 0 0 0,0 0 0 0 0,0 0 0 0 0,0 0 0 0 0,0 0 0 0 0,0 0 0 0 0,0 0 0 0 0,0 1 0 0 0,0-1 0 0 0,0 0 0 0 0,0 0 0 0 0,-1 0 0 0 0,1 0 0 0 0,0 0 0 0 0,0 0 0 0 0,0 1 0 0 0,0-1 0 0 0,0 0-1 0 0,0 0 1 0 0,0 0 0 0 0,0 0 0 0 0,0 0 0 0 0,0 1 0 0 0,0-1 0 0 0,0 0 0 0 0,0 0 0 0 0,1 0 0 0 0,-1 0 0 0 0,0 0 0 0 0,0 1 0 0 0,0-1 0 0 0,0 0 0 0 0,0 0 0 0 0,0 0 0 0 0,0 0 0 0 0,0 0 0 0 0,0 0 0 0 0,0 0 0 0 0,1 1 0 0 0,-1-1 0 0 0,0 0-1 0 0,0 0 1 0 0,0 0-97 0 0,1 5 1178 0 0,0 1 0 0 0,0 0 0 0 0,0-1 0 0 0,-1 1-1 0 0,0-1 1 0 0,0 4-1178 0 0,1 23 1613 0 0,7 17 216 0 0,-2 0 0 0 0,-1 15-1829 0 0,-4-32 511 0 0,0-1 1 0 0,-5 30-512 0 0,1 13 454 0 0,3-60-447 0 0,-4 2-394 0 0,4-15 158 0 0,-1 1 0 0 0,1-1 0 0 0,-1 0 0 0 0,1 0 0 0 0,0 1 0 0 0,0-1 0 0 0,-1 0 0 0 0,1 1 0 0 0,0-1 0 0 0,0 0 0 0 0,0 1 0 0 0,0 0 229 0 0,1-2-132 0 0,-1 0-1 0 0,0 0 1 0 0,0 1 0 0 0,0-1 0 0 0,0 0 0 0 0,0 0 0 0 0,0 0-1 0 0,0 0 1 0 0,0 0 0 0 0,0 0 0 0 0,0 1 0 0 0,0-1 0 0 0,0 0 0 0 0,0 0-1 0 0,0 0 1 0 0,0 0 0 0 0,0 1 0 0 0,0-1 0 0 0,0 0 0 0 0,0 0-1 0 0,0 0 1 0 0,0 0 0 0 0,0 0 0 0 0,0 1 0 0 0,0-1 0 0 0,0 0 0 0 0,0 0-1 0 0,0 0 1 0 0,0 0 0 0 0,-1 0 0 0 0,1 0 0 0 0,0 0 0 0 0,0 1-1 0 0,0-1 1 0 0,0 0 0 0 0,0 0 0 0 0,0 0 0 0 0,0 0 0 0 0,-1 0 0 0 0,1 0-1 0 0,0 0 1 0 0,0 0 0 0 0,0 0 0 0 0,0 0 0 0 0,0 0 0 0 0,0 0-1 0 0,-1 1 1 0 0,1-1 0 0 0,0 0 0 0 0,0 0 0 0 0,0 0 0 0 0,0 0 0 0 0,-1 0-1 0 0,1 0 1 0 0,0 0 0 0 0,0-1 0 0 0,0 1 0 0 0,0 0 132 0 0,-9-4-6754 0 0,8 4 6706 0 0,-7-7-5839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17 872 0 0,'-6'-2'1015'0'0,"-4"-2"692"0"0,-1 1 0 0 0,0 0 0 0 0,0 1 0 0 0,-5-1-1707 0 0,15 3 32 0 0,1 0 0 0 0,-1 0 0 0 0,0 0 0 0 0,1 0 0 0 0,-1 0 1 0 0,1 1-1 0 0,-1-1 0 0 0,0 0 0 0 0,1 0 0 0 0,-1 0 0 0 0,1 1 0 0 0,-1-1 0 0 0,0 0 0 0 0,1 1 0 0 0,-1-1 0 0 0,1 0 0 0 0,-1 1 0 0 0,1-1 0 0 0,0 1 0 0 0,-1-1 0 0 0,1 1 0 0 0,-1-1 0 0 0,1 1 1 0 0,0-1-1 0 0,-1 1 0 0 0,1-1 0 0 0,0 1 0 0 0,0-1 0 0 0,-1 1 0 0 0,1 0 0 0 0,0-1 0 0 0,0 1 0 0 0,0-1 0 0 0,0 1 0 0 0,0 0-32 0 0,-2 31 276 0 0,2-17 15 0 0,0 57 1510 0 0,4 0 1 0 0,5 25-1802 0 0,-6-64 481 0 0,4 10-100 0 0,-5-30-327 0 0,0 0 1 0 0,-1-1-1 0 0,0 1 0 0 0,-1 0 1 0 0,-1 10-55 0 0,1-22-81 0 0,0 0 1 0 0,0 0-1 0 0,1 0 1 0 0,-1 0-1 0 0,0 0 1 0 0,1 0-1 0 0,-1 0 1 0 0,0 0 0 0 0,1 0-1 0 0,-1 0 1 0 0,1 0-1 0 0,-1 0 1 0 0,1 0-1 0 0,0 1 81 0 0,5 1-8502 0 0,-1-8 3150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1:0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3433 0 0,'-2'1'839'0'0,"0"-1"0"0"0,0 1 0 0 0,0 0 0 0 0,0 0 0 0 0,0 0 0 0 0,0-1 0 0 0,0 2 0 0 0,0-1 0 0 0,1 0 0 0 0,-1 0 0 0 0,-1 2-839 0 0,2-2 233 0 0,0 0-1 0 0,0 0 0 0 0,0 1 0 0 0,0-1 1 0 0,1 0-1 0 0,-1 1 0 0 0,0-1 1 0 0,1 0-1 0 0,-1 1 0 0 0,1-1 0 0 0,-1 0 1 0 0,1 1-1 0 0,0 1-232 0 0,0 3-120 0 0,0 0 0 0 0,0 1 1 0 0,1-1-1 0 0,0 0 0 0 0,1 0 0 0 0,-1 0 1 0 0,2 2 119 0 0,3 16 814 0 0,2 48-1722 0 0,-8-72 735 0 0,0 1 0 0 0,0-1 0 0 0,1 0 0 0 0,-1 0 0 0 0,0 0 1 0 0,0 0-1 0 0,0 0 0 0 0,1 1 0 0 0,-1-1 0 0 0,0 0 0 0 0,0 0 0 0 0,0 0 0 0 0,0 1 0 0 0,0-1 1 0 0,0 0-1 0 0,0 0 0 0 0,1 0 0 0 0,-1 1 0 0 0,0-1 0 0 0,0 0 0 0 0,0 0 0 0 0,0 1 1 0 0,0-1-1 0 0,0 0 0 0 0,0 0 0 0 0,0 1 0 0 0,0-1 0 0 0,0 0 0 0 0,0 0 0 0 0,0 0 0 0 0,0 1 1 0 0,-1-1-1 0 0,1 0 0 0 0,0 0 0 0 0,0 1 0 0 0,0-1 0 0 0,0 0 0 0 0,0 0 0 0 0,0 0 1 0 0,0 1-1 0 0,-1-1 173 0 0,-5-1-4001 0 0,2 3 348 0 0</inkml:trace>
  <inkml:trace contextRef="#ctx0" brushRef="#br0" timeOffset="360.727">0 258 4545 0 0,'20'-12'6735'0'0,"17"4"-6539"0"0,-5 2-1088 0 0,-28 5 763 0 0,59-16-1395 0 0,-56 16 1572 0 0,-1 0 1 0 0,1 0 0 0 0,0 0 0 0 0,-1 1-1 0 0,1 0 1 0 0,0 1 0 0 0,-1 0 0 0 0,5 0-49 0 0,2 2 424 0 0,-11-3-331 0 0,0 0 1 0 0,0 0 0 0 0,0 0 0 0 0,0 0-1 0 0,0 1 1 0 0,0-1 0 0 0,0 1-1 0 0,0-1 1 0 0,0 1 0 0 0,0 0 0 0 0,-1 0-1 0 0,1 0 1 0 0,0 0 0 0 0,0 0-1 0 0,-1 0 1 0 0,1 1 0 0 0,-1-1 0 0 0,1 0-1 0 0,-1 1 1 0 0,1-1 0 0 0,-1 1-1 0 0,0-1 1 0 0,0 1 0 0 0,0 0 0 0 0,0 0-1 0 0,1 1-93 0 0,0 8 355 0 0,0 0 0 0 0,-1 0 0 0 0,0 0 0 0 0,-1 0 0 0 0,0 0 0 0 0,0 0 0 0 0,-2 1 0 0 0,1-1 0 0 0,-1 0 0 0 0,-3 7-355 0 0,0 0 328 0 0,-1 0 0 0 0,-1-1 0 0 0,0 0 0 0 0,-1 0 0 0 0,-1-1-1 0 0,-2 2-327 0 0,-17 21 219 0 0,16-22-459 0 0,0-1-1 0 0,1 2 1 0 0,1 0 240 0 0,5-10-3379 0 0,5-15-3778 0 0,0-8 3090 0 0,-1 3 1482 0 0</inkml:trace>
  <inkml:trace contextRef="#ctx0" brushRef="#br0" timeOffset="718.415">323 315 3273 0 0,'20'23'3954'0'0,"-14"-20"-3913"0"0,-1 0 0 0 0,0 0-1 0 0,1 0 1 0 0,-1 0 0 0 0,1-1 0 0 0,0 0 0 0 0,0 0-1 0 0,0-1 1 0 0,3 1-41 0 0,-6-1 92 0 0,0 0-78 0 0,1 0 1 0 0,0 1 0 0 0,-1-1-1 0 0,0 1 1 0 0,1 0 0 0 0,-1 0-1 0 0,0 0 1 0 0,1 1-15 0 0,20 11 201 0 0,-9-12 45 0 0,-15-2-295 0 0,1 0-1 0 0,-1 0 0 0 0,1 0 0 0 0,-1 0 0 0 0,1 0 1 0 0,-1 0-1 0 0,1 0 0 0 0,-1 0 0 0 0,0 0 1 0 0,1 0-1 0 0,-1 1 0 0 0,1-1 0 0 0,-1 0 0 0 0,1 0 1 0 0,-1 0-1 0 0,1 0 0 0 0,-1 1 0 0 0,0-1 1 0 0,1 0-1 0 0,-1 1 0 0 0,0-1 0 0 0,1 0 0 0 0,-1 1 1 0 0,0-1-1 0 0,1 0 0 0 0,-1 1 0 0 0,0-1 1 0 0,0 0-1 0 0,1 1 50 0 0,1 5-6278 0 0,-4-5 5757 0 0</inkml:trace>
  <inkml:trace contextRef="#ctx0" brushRef="#br0" timeOffset="1079.505">125 652 12747 0 0,'2'2'194'0'0,"1"0"1"0"0,-1-1 0 0 0,0 1 0 0 0,1-1-1 0 0,0 0 1 0 0,-1 0 0 0 0,1 0 0 0 0,0 0-1 0 0,-1 0 1 0 0,1 0 0 0 0,0-1-1 0 0,0 1 1 0 0,0-1 0 0 0,0 0-195 0 0,2 0 35 0 0,1-1 1 0 0,-1 1-1 0 0,1-2 1 0 0,-1 1-1 0 0,1 0 1 0 0,4-3-36 0 0,13-3 124 0 0,0 1-1 0 0,7 0-123 0 0,-14 3 46 0 0,0 0-1 0 0,-1-1 1 0 0,1-1 0 0 0,-1 0 0 0 0,0-1-1 0 0,5-4-45 0 0,-7 2 39 0 0,0 1 0 0 0,1 0 0 0 0,0 1 0 0 0,0 0 0 0 0,1 1 0 0 0,0 0-1 0 0,0 2 1 0 0,0-1-39 0 0,69-11-1523 0 0,-84 15 1458 0 0,-1 0-1 0 0,1 1 0 0 0,0-1 1 0 0,0 0-1 0 0,0 0 1 0 0,0 1-1 0 0,0-1 0 0 0,-1 0 1 0 0,1 0-1 0 0,0 1 0 0 0,0-1 1 0 0,0 0-1 0 0,0 0 1 0 0,0 1-1 0 0,0-1 0 0 0,0 0 1 0 0,0 1-1 0 0,0-1 1 0 0,0 0-1 0 0,0 0 0 0 0,0 1 1 0 0,0-1-1 0 0,0 0 1 0 0,0 0-1 0 0,1 1 0 0 0,-1-1 1 0 0,0 0-1 0 0,0 0 1 0 0,0 1-1 0 0,0-1 0 0 0,0 0 1 0 0,1 0-1 0 0,-1 1 0 0 0,0-1 1 0 0,0 0-1 0 0,0 0 1 0 0,1 0-1 0 0,-1 0 0 0 0,0 1 1 0 0,0-1-1 0 0,1 0 1 0 0,-1 0-1 0 0,0 0 0 0 0,0 0 1 0 0,1 0-1 0 0,-1 0 1 0 0,0 0-1 0 0,0 1 0 0 0,1-1 1 0 0,-1 0-1 0 0,0 0 0 0 0,1 0 1 0 0,-1 0-1 0 0,0 0 1 0 0,0 0-1 0 0,1-1 0 0 0,-1 1 1 0 0,0 0-1 0 0,1 0 1 0 0,-1 0-1 0 0,0 0 0 0 0,0 0 1 0 0,1 0-1 0 0,-1 0 1 0 0,0 0-1 0 0,0-1 0 0 0,1 1 1 0 0,-1 0-1 0 0,0 0 0 0 0,0 0 67 0 0,0 1-304 0 0,-1 0 0 0 0,1 0 0 0 0,-1 0 0 0 0,0 0 0 0 0,1 0 0 0 0,-1-1 1 0 0,0 1-1 0 0,0 0 0 0 0,1 0 0 0 0,-1 0 0 0 0,0-1 0 0 0,0 1 0 0 0,0 0 1 0 0,-1 0 302 0 0,-1 2 211 0 0,-1 0-1 0 0,0 0 1 0 0,1 1 0 0 0,0-1 0 0 0,0 1 0 0 0,0 0 0 0 0,0 0 0 0 0,0 2-211 0 0,-6 6 3318 0 0,5-8-2417 0 0,1 1 1 0 0,0-1-1 0 0,0 1 1 0 0,1 0-1 0 0,-1 0 1 0 0,1 0 0 0 0,0 2-902 0 0,-9 41 2589 0 0,8-16-2208 0 0,2 1-1 0 0,1 3-380 0 0,0-17 397 0 0,5 37-783 0 0,-5-55-160 0 0,0-6-2242 0 0,-2 9-1028 0 0,-2-2-3583 0 0,-1-6 2911 0 0,-1-4 2693 0 0</inkml:trace>
  <inkml:trace contextRef="#ctx0" brushRef="#br0" timeOffset="1426.475">318 879 6225 0 0,'13'10'7746'0'0,"8"-6"-4997"0"0,26-5-3906 0 0,-24-1 1803 0 0,-13 2-467 0 0,0 0 0 0 0,0 0-1 0 0,0 1 1 0 0,0 1 0 0 0,0 0 0 0 0,-1 0 0 0 0,8 2-179 0 0,26 7 865 0 0,-35-10-774 0 0,1 0 1 0 0,-1 1-1 0 0,0 1 1 0 0,0-1-1 0 0,4 3-91 0 0,-10-4 15 0 0,0 0 0 0 0,0 0 0 0 0,0 1 0 0 0,0-1 0 0 0,0 1 0 0 0,0-1 0 0 0,0 1 0 0 0,-1 0 0 0 0,1 0-1 0 0,-1-1 1 0 0,1 1 0 0 0,-1 0 0 0 0,1 1 0 0 0,-1-1 0 0 0,0 0 0 0 0,0 0 0 0 0,0 0 0 0 0,0 1 0 0 0,-1-1-1 0 0,1 2-14 0 0,0-2 15 0 0,-1-1-1 0 0,1 0 0 0 0,-1 1 0 0 0,1-1 0 0 0,-1 1 0 0 0,0-1 1 0 0,0 0-1 0 0,0 1 0 0 0,0-1 0 0 0,0 1 0 0 0,0-1 0 0 0,0 1 1 0 0,0-1-1 0 0,0 1 0 0 0,-1-1 0 0 0,1 0 0 0 0,0 1 0 0 0,-1-1 0 0 0,0 1 1 0 0,1-1-1 0 0,-1 0 0 0 0,0 0 0 0 0,1 1 0 0 0,-1-1 0 0 0,0 0 1 0 0,0 0-1 0 0,0 0 0 0 0,0 0 0 0 0,0 0 0 0 0,0 0 0 0 0,-1 0 1 0 0,1 0-1 0 0,0 0 0 0 0,-1 0-14 0 0,-57 44 103 0 0,51-37-207 0 0,-1-1 1 0 0,-1 1-1 0 0,1-2 1 0 0,-1 1 0 0 0,0-2-1 0 0,-1 1 1 0 0,1-1 0 0 0,-1-1-1 0 0,0 0 1 0 0,-4 1 103 0 0,-2 1-124 0 0,14-5 108 0 0,1 1 0 0 0,0-1 0 0 0,-1 0 0 0 0,1 0 0 0 0,-1 0 1 0 0,0 0-1 0 0,1-1 0 0 0,-1 1 0 0 0,0-1 0 0 0,1 1 0 0 0,-1-1 0 0 0,0 0 0 0 0,0 0 1 0 0,1 0-1 0 0,-1-1 0 0 0,0 1 0 0 0,1-1 0 0 0,-1 1 0 0 0,0-1 0 0 0,1 0 0 0 0,-1 0 1 0 0,1 0 15 0 0,1 0 3 0 0,0 1 0 0 0,0-1 1 0 0,0 1-1 0 0,0-1 0 0 0,0 1 1 0 0,0-1-1 0 0,0 1 1 0 0,0 0-1 0 0,0-1 0 0 0,-1 1 1 0 0,1 0-1 0 0,0 0 0 0 0,0 0 1 0 0,0 0-1 0 0,0 0 0 0 0,0 0 1 0 0,0 0-1 0 0,-1 0 1 0 0,1 0-4 0 0,1 1 1 0 0,-1-1 0 0 0,1 0 0 0 0,-1 0 1 0 0,1 1-1 0 0,-1-1 0 0 0,1 0 0 0 0,0 1 1 0 0,-1-1-1 0 0,1 0 0 0 0,0 1 0 0 0,-1-1 1 0 0,1 1-1 0 0,0-1 0 0 0,-1 1 1 0 0,1-1-1 0 0,0 1 0 0 0,0-1 0 0 0,0 1 1 0 0,-1-1-1 0 0,1 1 0 0 0,0-1 0 0 0,0 1 1 0 0,0-1-1 0 0,0 1 0 0 0,0-1 0 0 0,0 1 1 0 0,0-1-1 0 0,0 1 0 0 0,0-1 0 0 0,0 1 1 0 0,0-1-1 0 0,0 1 0 0 0,1-1 1 0 0,-1 1-1 0 0,0-1 0 0 0,0 1 0 0 0,0-1 1 0 0,1 1-2 0 0,2 17-21 0 0,-3-17 30 0 0,0 1 0 0 0,0 0 0 0 0,1 0 0 0 0,-1 0 0 0 0,0 0 0 0 0,1 0 0 0 0,0 0 0 0 0,-1-1 1 0 0,1 1-1 0 0,0 0 0 0 0,0-1 0 0 0,0 1 0 0 0,1 1-9 0 0,5 7 123 0 0,2 0 1 0 0,-1 0-1 0 0,4 2-123 0 0,-9-9 53 0 0,-1-1 1 0 0,1 0-1 0 0,-1 0 0 0 0,1 0 0 0 0,0 0 0 0 0,-1-1 1 0 0,1 1-1 0 0,0-1 0 0 0,0 0 0 0 0,0 0 0 0 0,1 0 1 0 0,-1 0-1 0 0,0 0 0 0 0,0-1 0 0 0,3 1-53 0 0,9-1 293 0 0,-8 1-192 0 0,-1-1 1 0 0,1 0-1 0 0,-1 0 0 0 0,1 0 1 0 0,-1-1-1 0 0,1 0 0 0 0,-1-1 0 0 0,0 1 1 0 0,1-1-1 0 0,-1 0 0 0 0,0-1 1 0 0,0 1-1 0 0,2-3-101 0 0,-2 2 83 0 0,-1-1-1 0 0,1 1 1 0 0,-1-1 0 0 0,1 2-1 0 0,0-1 1 0 0,0 1 0 0 0,0 0-1 0 0,0 0 1 0 0,1 0 0 0 0,-1 1-1 0 0,1 0 1 0 0,-1 0 0 0 0,0 1-1 0 0,4 0-82 0 0,-7-1 29 0 0,0 0-1 0 0,0 1 0 0 0,0-1 0 0 0,-1 0 1 0 0,1 0-1 0 0,0-1 0 0 0,-1 1 1 0 0,1-1-1 0 0,0 0-28 0 0,-2 1 8 0 0,1 0 0 0 0,-1 0 0 0 0,0 0 0 0 0,0 1 0 0 0,0-1 0 0 0,1 0-1 0 0,-1 1 1 0 0,0-1 0 0 0,1 1 0 0 0,-1-1 0 0 0,1 1 0 0 0,-1-1 0 0 0,0 1 0 0 0,1 0 0 0 0,-1 0 0 0 0,1 0 0 0 0,-1 0 0 0 0,1 0 0 0 0,-1 0 0 0 0,1 0-8 0 0,0 1-144 0 0,0-1 0 0 0,0 0 0 0 0,0-1 0 0 0,0 1 0 0 0,0 0 1 0 0,-1 0-1 0 0,1-1 0 0 0,0 1 0 0 0,0-1 0 0 0,-1 0 0 0 0,1 1 0 0 0,0-1 0 0 0,-1 0 1 0 0,1 0-1 0 0,-1 0 0 0 0,1 0 0 0 0,0-1 144 0 0,16-7-3870 0 0,-15 8 3076 0 0,0-1 1 0 0,0 0-1 0 0,1 0 1 0 0,-1 0-1 0 0,0 0 1 0 0,-1 0-1 0 0,1-1 0 0 0,0 1 1 0 0,-1-1-1 0 0,1 0 1 0 0,-1 1-1 0 0,0-1 1 0 0,0 0-1 0 0,0-1 1 0 0,0 1-1 0 0,0-3 794 0 0,2 0-674 0 0,18-25-2348 0 0</inkml:trace>
  <inkml:trace contextRef="#ctx0" brushRef="#br0" timeOffset="1812.467">879 332 3753 0 0,'17'-11'5800'0'0,"-10"6"-4851"0"0,0 1 0 0 0,0 0 0 0 0,0 1 0 0 0,0-1 0 0 0,1 1-949 0 0,-5 2 84 0 0,0 1 1 0 0,0-1 0 0 0,0 0-1 0 0,0 1 1 0 0,0 0 0 0 0,0 0-1 0 0,0 0 1 0 0,0 0 0 0 0,0 0-1 0 0,0 1 1 0 0,0-1-1 0 0,0 1 1 0 0,0 0 0 0 0,-1 0-1 0 0,2 0-84 0 0,-1 0 82 0 0,4 2 88 0 0,1 0 0 0 0,-1 0 0 0 0,-1 0 0 0 0,1 1-1 0 0,0 0 1 0 0,-1 0 0 0 0,2 1-170 0 0,-2 0 194 0 0,1 0 0 0 0,0-1 0 0 0,0 0 0 0 0,1 0 0 0 0,-1-1 0 0 0,1 0 0 0 0,1 1-194 0 0,22 8 657 0 0,-30-11-635 0 0,0 0 0 0 0,1 0 0 0 0,-1 0 0 0 0,0 0-1 0 0,0 0 1 0 0,0 0 0 0 0,0 0 0 0 0,0 0-1 0 0,0 0 1 0 0,0 0 0 0 0,0 0 0 0 0,0 1 0 0 0,-1-1-1 0 0,1 0 1 0 0,-1 1 0 0 0,1-1 0 0 0,-1 1 0 0 0,1-1-1 0 0,-1 1 1 0 0,0-1 0 0 0,1 0 0 0 0,-1 1 0 0 0,0-1-1 0 0,0 1 1 0 0,0-1 0 0 0,0 1 0 0 0,0-1-1 0 0,-1 1 1 0 0,1-1 0 0 0,0 1 0 0 0,-1-1 0 0 0,1 1-1 0 0,-1-1 1 0 0,1 0 0 0 0,-1 1-22 0 0,0 1 24 0 0,-1 0 1 0 0,1 0-1 0 0,-1 0 0 0 0,1-1 1 0 0,-1 1-1 0 0,0 0 0 0 0,0-1 1 0 0,0 0-1 0 0,0 1 1 0 0,0-1-1 0 0,-1 0 0 0 0,1 0 1 0 0,-1 0-1 0 0,1 0 0 0 0,-1-1 1 0 0,-2 2-25 0 0,0-1-45 0 0,0 1 1 0 0,0 1 0 0 0,0-1-1 0 0,0 0 1 0 0,-2 3 44 0 0,-23 15-533 0 0,28-20 447 0 0,1 0 1 0 0,-1 0-1 0 0,0 0 0 0 0,0-1 0 0 0,0 1 1 0 0,1 0-1 0 0,-1-1 0 0 0,0 0 1 0 0,0 1-1 0 0,0-1 0 0 0,0 0 0 0 0,0 0 1 0 0,0 0-1 0 0,0 0 0 0 0,-1-1 86 0 0,-11-2-544 0 0,-15-2-238 0 0,28 5 778 0 0,0 0 0 0 0,0 0 0 0 0,0 1 1 0 0,0-1-1 0 0,0 0 0 0 0,0 1 0 0 0,-1-1 0 0 0,1 1 1 0 0,0-1-1 0 0,1 1 0 0 0,-1-1 0 0 0,0 1 0 0 0,0 0 1 0 0,0-1-1 0 0,0 1 0 0 0,0 0 0 0 0,1 0 0 0 0,-1 0 1 0 0,0 0-1 0 0,1 0 0 0 0,-1-1 0 0 0,1 1 0 0 0,-1 0 1 0 0,0 1 3 0 0,1-2 3 0 0,0 0 0 0 0,0 0 0 0 0,0 0 0 0 0,0 0 0 0 0,0 1 0 0 0,0-1 0 0 0,0 0 0 0 0,0 0 0 0 0,-1 0 1 0 0,1 0-1 0 0,0 0 0 0 0,0 0 0 0 0,0 0 0 0 0,0 0 0 0 0,0 0 0 0 0,0 0 0 0 0,-1 0 0 0 0,1 0 0 0 0,0 0 1 0 0,0 0-1 0 0,0 0 0 0 0,0 0 0 0 0,0 0 0 0 0,0 0 0 0 0,-1 0 0 0 0,1 0 0 0 0,0 0 0 0 0,0 0 0 0 0,0 0 1 0 0,0 0-1 0 0,0 0 0 0 0,0 0 0 0 0,-1 0 0 0 0,1 0 0 0 0,0 0 0 0 0,0 0 0 0 0,0 0 0 0 0,0-1 0 0 0,0 1 1 0 0,0 0-1 0 0,0 0 0 0 0,0 0 0 0 0,-1 0 0 0 0,1 0 0 0 0,0 0 0 0 0,0 0 0 0 0,0 0 0 0 0,0-1 1 0 0,0 1-1 0 0,0 0 0 0 0,0 0 0 0 0,0 0 0 0 0,0 0 0 0 0,0 0 0 0 0,0 0 0 0 0,0-1 0 0 0,0 1 0 0 0,0 0 1 0 0,0 0-1 0 0,0 0 0 0 0,0 0-3 0 0,-2-3 251 0 0,1 12-78 0 0,-1 41 141 0 0,2 26-69 0 0,0-67-197 0 0,1-1 0 0 0,0 0 0 0 0,1 0-1 0 0,0 0 1 0 0,0 0 0 0 0,1 0-48 0 0,-2-6 59 0 0,0 0 0 0 0,0 0 0 0 0,0 0-1 0 0,0 0 1 0 0,0 0 0 0 0,0-1 0 0 0,0 1-1 0 0,1 0 1 0 0,-1-1 0 0 0,1 1 0 0 0,-1-1-1 0 0,1 1 1 0 0,0-1 0 0 0,-1 0 0 0 0,1 0-1 0 0,0 0 1 0 0,0 0 0 0 0,0 0 0 0 0,0 0 0 0 0,0 0-1 0 0,0-1 1 0 0,0 1 0 0 0,2 0-59 0 0,18 7 1069 0 0,-20-7-985 0 0,0 0-1 0 0,0 0 1 0 0,0 0 0 0 0,0 0 0 0 0,0 0-1 0 0,0-1 1 0 0,0 1 0 0 0,1-1 0 0 0,-1 0 0 0 0,0 1-1 0 0,0-1 1 0 0,0 0 0 0 0,1 0 0 0 0,0 0-84 0 0,29-7 771 0 0,-24 5-632 0 0,-1 0 1 0 0,0 0-1 0 0,1 1 0 0 0,5 0-139 0 0,-11 1 0 0 0,-1 0 0 0 0,1-1 0 0 0,-1 1 0 0 0,0 0 0 0 0,1-1 1 0 0,-1 1-1 0 0,0-1 0 0 0,0 1 0 0 0,1-1 0 0 0,-1 0 0 0 0,0 1 0 0 0,0-1 0 0 0,0 0 0 0 0,0 0 0 0 0,1 0 0 0 0,-1 0-1 0 0,0 0 0 0 0,-1 0-1 0 0,1 1 1 0 0,0-1 0 0 0,0 1-1 0 0,0-1 1 0 0,0 0 0 0 0,0 1-1 0 0,0 0 1 0 0,0-1 0 0 0,0 1-1 0 0,0 0 1 0 0,0-1 0 0 0,1 1 1 0 0,-1 0 15 0 0,0 0 0 0 0,0 0 0 0 0,0 0 0 0 0,-1 0 0 0 0,1 0 0 0 0,0 0 0 0 0,0 0 0 0 0,-1 0 0 0 0,1-1 0 0 0,0 1 0 0 0,0 0 0 0 0,0 0 0 0 0,-1-1 0 0 0,1 1 0 0 0,0 0 0 0 0,-1-1 0 0 0,1 1 0 0 0,0-1 0 0 0,-1 1 0 0 0,1-1 0 0 0,-1 0 0 0 0,1 1 0 0 0,-1-1 1 0 0,1 1-1 0 0,-1-1 0 0 0,1 0-15 0 0,0 0-69 0 0,-1 0 0 0 0,1 0 0 0 0,0 0 0 0 0,0 0 0 0 0,0 0 0 0 0,-1 0 0 0 0,1 1 0 0 0,0-1 1 0 0,0 0-1 0 0,0 0 0 0 0,0 1 0 0 0,0-1 0 0 0,0 1 0 0 0,1-1 69 0 0,11 1-3278 0 0,-6 0-3694 0 0,-6-10-1750 0 0,0-1 5364 0 0</inkml:trace>
  <inkml:trace contextRef="#ctx0" brushRef="#br0" timeOffset="2177.518">1259 587 7610 0 0,'24'1'4495'0'0,"14"-3"-2378"0"0,-3-1-1580 0 0,-21 2-444 0 0,0-1-1 0 0,0-1 0 0 0,0 0 1 0 0,0 0-1 0 0,-1-2 1 0 0,0 0-1 0 0,0 0 1 0 0,0-1-1 0 0,-1-1 1 0 0,5-2-93 0 0,11-6 151 0 0,-16 9-245 0 0,-1-1-1 0 0,1 0 0 0 0,3-5 95 0 0,3-3-2880 0 0,-17 14 2563 0 0,-1 1 1 0 0,0-1 0 0 0,1 1 0 0 0,-1-1-1 0 0,0 1 1 0 0,1-1 0 0 0,-1 1 0 0 0,0-1 0 0 0,0 1-1 0 0,0-1 1 0 0,0 1 0 0 0,1-1 0 0 0,-1 1-1 0 0,0-1 1 0 0,0 1 0 0 0,0-1 0 0 0,0 0-1 0 0,0 1 1 0 0,0-1 0 0 0,0 1 0 0 0,-1-1-1 0 0,1 1 1 0 0,0-1 0 0 0,0 1 0 0 0,0-1-1 0 0,0 1 1 0 0,-1-1 0 0 0,1 1 0 0 0,0-1-1 0 0,-1 1 1 0 0,1-1 316 0 0,-2-3-1171 0 0,2-5-517 0 0</inkml:trace>
  <inkml:trace contextRef="#ctx0" brushRef="#br0" timeOffset="2528.315">1414 377 6985 0 0,'24'-13'3798'0'0,"12"-5"-4039"0"0,-16 9 268 0 0,1-1 0 0 0,-1-1-1 0 0,-1-1 1 0 0,8-6-27 0 0,10-13 515 0 0,-32 26-246 0 0,0 0-1 0 0,0 0 1 0 0,1 1 0 0 0,-1-1 0 0 0,1 1 0 0 0,0 1 0 0 0,0-1-1 0 0,0 1 1 0 0,0 0 0 0 0,1 0 0 0 0,-1 1 0 0 0,1 0-269 0 0,-6 2 67 0 0,-1 0 0 0 0,1 0 0 0 0,0 0 0 0 0,-1 0 0 0 0,1 1 0 0 0,-1-1-1 0 0,1 0 1 0 0,0 1 0 0 0,-1-1 0 0 0,1 0 0 0 0,-1 1 0 0 0,1-1 0 0 0,-1 0 0 0 0,1 1 0 0 0,-1-1 0 0 0,0 1 0 0 0,1-1 0 0 0,-1 1 0 0 0,1-1 0 0 0,-1 1 0 0 0,0 0 0 0 0,1-1 0 0 0,-1 1 0 0 0,0-1 0 0 0,0 1 0 0 0,0 0 0 0 0,1-1 0 0 0,-1 1 0 0 0,0-1 0 0 0,0 1 0 0 0,0 0 0 0 0,0-1-1 0 0,0 2-66 0 0,2 24 1178 0 0,-4 104 3175 0 0,-7 15-4353 0 0,3-77 935 0 0,3 9-935 0 0,6-68-854 0 0,-3-9 420 0 0,1 1 0 0 0,-1 0 0 0 0,1 0 1 0 0,-1 0-1 0 0,0 0 0 0 0,0 0 0 0 0,1-1 0 0 0,-1 1 0 0 0,0 0 1 0 0,0 0-1 0 0,0 0 0 0 0,0 0 0 0 0,0 0 0 0 0,0 0 0 0 0,0 0 1 0 0,0 0-1 0 0,-1-1 0 0 0,1 1 0 0 0,0 0 0 0 0,-1 0 0 0 0,1 0 1 0 0,0 0-1 0 0,-1 0 0 0 0,1-1 0 0 0,-1 1 434 0 0,-3 12-5466 0 0,9 14-129 0 0</inkml:trace>
  <inkml:trace contextRef="#ctx0" brushRef="#br0" timeOffset="2529.315">1465 950 4465 0 0,'-39'19'9341'0'0,"37"-18"-9141"0"0,0 1-1 0 0,-1-1 0 0 0,1 0 0 0 0,-1-1 0 0 0,1 1 0 0 0,-1 0 1 0 0,0-1-1 0 0,1 1 0 0 0,-1-1 0 0 0,1 0 0 0 0,-1 0 0 0 0,0 0 1 0 0,0 0-200 0 0,57-17 938 0 0,-39 12-289 0 0,-1-1-1 0 0,14-7-648 0 0,25-10 1413 0 0,-22 20-669 0 0,-27 3-637 0 0,0 0-1 0 0,0 0 1 0 0,0-1 0 0 0,1 1 0 0 0,-1-1-1 0 0,0 0 1 0 0,1 0-107 0 0,-5 0 14 0 0,1 1 0 0 0,0 0 0 0 0,-1-1 0 0 0,1 1 0 0 0,0 0 0 0 0,-1 0-1 0 0,1 0 1 0 0,0-1 0 0 0,0 1 0 0 0,-1 0 0 0 0,1 0 0 0 0,0 0 0 0 0,0 0 0 0 0,-1 0-1 0 0,1 0 1 0 0,0 0 0 0 0,0 1 0 0 0,0-1-14 0 0,7 14 290 0 0,-4 1-70 0 0,-1-1-1 0 0,-1 1 1 0 0,0-1-1 0 0,-1 1 1 0 0,0 0-1 0 0,-1 0 1 0 0,-2 11-220 0 0,0-8 154 0 0,-1 0 0 0 0,-5 15-154 0 0,-4 21 335 0 0,10-41 1317 0 0,-1-9-5811 0 0,-7-12-9463 0 0,8 6 12891 0 0,-6-7-6304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5353 0 0,'29'-18'7146'0'0,"-25"15"-6947"0"0,-1 0 0 0 0,1 1 0 0 0,-1-1 0 0 0,1 1-1 0 0,0 0 1 0 0,0 0 0 0 0,0 1 0 0 0,0-1 0 0 0,0 1 0 0 0,0 0 0 0 0,1 0 0 0 0,-1 0-1 0 0,0 0 1 0 0,1 1-199 0 0,41-4 335 0 0,-37 2-45 0 0,0 1 0 0 0,1 0 0 0 0,-1 1 0 0 0,0 0 0 0 0,9 2-290 0 0,-15-2 78 0 0,8 1 470 0 0,-1 1 1 0 0,1 0-1 0 0,-1 1 1 0 0,0 0 0 0 0,8 4-549 0 0,-15-6 126 0 0,-1 1-1 0 0,1-1 1 0 0,0 1 0 0 0,-1 0 0 0 0,1 0 0 0 0,-1 0 0 0 0,1 0 0 0 0,-1 1 0 0 0,0-1-1 0 0,0 0 1 0 0,0 1 0 0 0,0 0 0 0 0,-1 0 0 0 0,1-1 0 0 0,-1 1 0 0 0,1 0-1 0 0,-1 0 1 0 0,0 0 0 0 0,0 0 0 0 0,0 3-126 0 0,7 22 603 0 0,-6-21-492 0 0,0 0 0 0 0,0 0 1 0 0,-1 0-1 0 0,1 0 0 0 0,-2 0 0 0 0,1 4-111 0 0,-7 157 536 0 0,6-163-540 0 0,0-3-61 0 0,0 1 0 0 0,0-1 0 0 0,0 0 0 0 0,0 1 1 0 0,0-1-1 0 0,0 1 0 0 0,-1-1 0 0 0,1 0 0 0 0,-1 1 0 0 0,0-1 0 0 0,1 0 0 0 0,-1 1 1 0 0,0-1-1 0 0,-1 1 65 0 0,2-3-90 0 0,0 0 0 0 0,0 0 0 0 0,0 0 1 0 0,-1 0-1 0 0,1 0 0 0 0,0 0 0 0 0,0 0 0 0 0,0 0 1 0 0,0 0-1 0 0,0 0 0 0 0,0 1 0 0 0,0-1 0 0 0,0 0 1 0 0,-1 0-1 0 0,1 0 0 0 0,0 0 0 0 0,0 0 1 0 0,0 0-1 0 0,0 1 0 0 0,0-1 0 0 0,0 0 0 0 0,0 0 1 0 0,0 0-1 0 0,0 0 0 0 0,0 0 0 0 0,0 0 0 0 0,0 1 1 0 0,0-1-1 0 0,0 0 0 0 0,0 0 0 0 0,0 0 1 0 0,0 0-1 0 0,0 0 0 0 0,0 1 0 0 0,0-1 0 0 0,0 0 1 0 0,0 0-1 0 0,0 0 0 0 0,0 0 0 0 0,0 0 0 0 0,0 0 1 0 0,1 1-1 0 0,-1-1 0 0 0,0 0 0 0 0,0 0 1 0 0,0 0-1 0 0,0 0 0 0 0,0 0 0 0 0,0 0 0 0 0,0 0 1 0 0,0 0-1 0 0,1 0 0 0 0,-1 0 0 0 0,0 1 1 0 0,0-1 89 0 0,0 0-231 0 0,0 0 1 0 0,1-1 0 0 0,-1 1 0 0 0,0 0 0 0 0,0 0-1 0 0,1 0 1 0 0,-1 0 0 0 0,0 0 0 0 0,0 0 0 0 0,0 0 0 0 0,1 0-1 0 0,-1-1 1 0 0,0 1 0 0 0,0 0 0 0 0,0 0 0 0 0,1 0 0 0 0,-1 0-1 0 0,0-1 1 0 0,0 1 0 0 0,0 0 0 0 0,0 0 0 0 0,0 0-1 0 0,0-1 1 0 0,1 1 0 0 0,-1 0 0 0 0,0 0 0 0 0,0 0 0 0 0,0-1-1 0 0,0 1 1 0 0,0 0 0 0 0,0 0 0 0 0,0-1 0 0 0,0 1 0 0 0,0 0-1 0 0,0 0 1 0 0,0-1 0 0 0,0 1 0 0 0,0 0 0 0 0,0 0 230 0 0,-1-15-5312 0 0,6-3 1247 0 0</inkml:trace>
  <inkml:trace contextRef="#ctx0" brushRef="#br0" timeOffset="1">527 1 7626 0 0,'13'26'9157'0'0,"9"13"-4933"0"0,9 18-2996 0 0,-18-30-779 0 0,-2 0 0 0 0,-2 1 0 0 0,0 0-1 0 0,0 8-448 0 0,-4-7 263 0 0,-1-1 0 0 0,-1 1 0 0 0,-2 0 0 0 0,-1 14-263 0 0,-4 29-1986 0 0,-6 16 1986 0 0,10-82-736 0 0,-3 11-5408 0 0,3-17 5913 0 0,0 1-1 0 0,0-1 1 0 0,-1 0 0 0 0,1 0-1 0 0,0 1 1 0 0,0-1-1 0 0,0 0 1 0 0,-1 0 0 0 0,1 0-1 0 0,0 1 1 0 0,0-1 0 0 0,-1 0-1 0 0,1 0 1 0 0,0 0-1 0 0,-1 0 1 0 0,1 1 0 0 0,0-1-1 0 0,-1 0 1 0 0,1 0-1 0 0,0 0 1 0 0,-1 0 0 0 0,1 0-1 0 0,0 0 1 0 0,-1 0 0 0 0,1 0-1 0 0,0 0 1 0 0,-1 0-1 0 0,1 0 1 0 0,0 0 0 0 0,-1 0-1 0 0,1 0 1 0 0,0 0 0 0 0,-1-1-1 0 0,1 1 1 0 0,0 0-1 0 0,0 0 1 0 0,-1 0 0 0 0,1 0-1 0 0,0-1 1 0 0,-1 1-1 0 0,1 0 1 0 0,0 0 0 0 0,0 0-1 0 0,0-1 1 0 0,-1 1 231 0 0,-8-9-5692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5089 0 0,'26'-11'11124'0'0,"1"4"-5635"0"0,5 2-3653 0 0,18 0-3296 0 0,-4 2 2380 0 0,0-7-1345 0 0,-16 4-3485 0 0,-30 6 3600 0 0,1 0 0 0 0,-1 0 1 0 0,0-1-1 0 0,1 1 1 0 0,-1 0-1 0 0,1 0 1 0 0,-1 0-1 0 0,0-1 0 0 0,1 1 1 0 0,-1 0-1 0 0,0-1 1 0 0,1 1-1 0 0,-1 0 0 0 0,0-1 1 0 0,0 1-1 0 0,1 0 1 0 0,-1-1-1 0 0,0 1 0 0 0,0 0 1 0 0,1-1-1 0 0,-1 1 1 0 0,0-1-1 0 0,0 1 0 0 0,0 0 1 0 0,0-1-1 0 0,0 1 1 0 0,0-1-1 0 0,0 1 310 0 0,1-2-2028 0 0,2-5-5338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3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91 3793 0 0,'-9'-51'12727'0'0,"9"50"-12657"0"0,0 1 1 0 0,0 0 0 0 0,0-1 0 0 0,0 1 0 0 0,-1 0 0 0 0,1-1 0 0 0,0 1 0 0 0,0 0-1 0 0,0 0 1 0 0,-1-1 0 0 0,1 1 0 0 0,0 0 0 0 0,-1 0 0 0 0,1-1 0 0 0,0 1 0 0 0,0 0-1 0 0,-1 0 1 0 0,1 0 0 0 0,0 0 0 0 0,-1-1 0 0 0,1 1 0 0 0,0 0 0 0 0,-1 0 0 0 0,1 0-1 0 0,-1 0 1 0 0,1 0 0 0 0,0 0 0 0 0,-1 0 0 0 0,1 0 0 0 0,0 0 0 0 0,-1 0 0 0 0,1 0-1 0 0,0 0 1 0 0,-1 0 0 0 0,1 0 0 0 0,0 1 0 0 0,-1-1 0 0 0,1 0 0 0 0,0 0 0 0 0,-1 0-1 0 0,1 0 1 0 0,0 1 0 0 0,-1-1 0 0 0,1 0 0 0 0,0 0 0 0 0,0 0 0 0 0,-1 1 0 0 0,1-1-1 0 0,0 0 1 0 0,0 1-71 0 0,-13 13 481 0 0,4 11-369 0 0,1 1 0 0 0,1-1 0 0 0,1 1 0 0 0,2 1 1 0 0,1-1-1 0 0,0 1 0 0 0,2-1 0 0 0,2 13-112 0 0,0-28 16 0 0,0 0 0 0 0,1-1 0 0 0,1 0 0 0 0,0 1 0 0 0,0-1 0 0 0,1 0 0 0 0,0-1 0 0 0,5 9-16 0 0,-7-15 19 0 0,0 1-1 0 0,0-1 1 0 0,1 0 0 0 0,-1 1 0 0 0,1-1 0 0 0,0 0 0 0 0,0 0-1 0 0,0-1 1 0 0,0 1 0 0 0,1-1 0 0 0,-1 0 0 0 0,1 1 0 0 0,-1-1-1 0 0,1-1 1 0 0,0 1 0 0 0,-1-1 0 0 0,1 1 0 0 0,0-1 0 0 0,0 0-1 0 0,0 0 1 0 0,0-1 0 0 0,1 1 0 0 0,2-1-19 0 0,1 0-47 0 0,0-1 0 0 0,0 0 1 0 0,0-1-1 0 0,0 0 0 0 0,0 0 0 0 0,-1-1 0 0 0,1 0 0 0 0,-1 0 1 0 0,1 0-1 0 0,-1-1 0 0 0,0 0 0 0 0,-1-1 0 0 0,1 0 0 0 0,-1 0 1 0 0,1 0-1 0 0,-2-1 0 0 0,1 1 0 0 0,0-2 0 0 0,-1 1 0 0 0,0 0 1 0 0,-1-1-1 0 0,0 0 0 0 0,0 0 0 0 0,0 0 0 0 0,-1-1 0 0 0,0 1 1 0 0,0-1-1 0 0,-1 0 0 0 0,0 0 0 0 0,0 0 0 0 0,-1 0 0 0 0,0 0 0 0 0,0 0 1 0 0,-1-1 46 0 0,0-2-246 0 0,0-1 1 0 0,-1 1 0 0 0,-1 0 0 0 0,0 1-1 0 0,0-1 1 0 0,-1 0 0 0 0,-1-3 245 0 0,2 9-70 0 0,0 1 0 0 0,0-1 0 0 0,-1 0 0 0 0,1 1-1 0 0,-1-1 1 0 0,0 1 0 0 0,-1 0 0 0 0,1 0 0 0 0,-1 0 0 0 0,0 1 0 0 0,1-1 0 0 0,-2 1 0 0 0,1 0 0 0 0,0 0 0 0 0,-1 0 0 0 0,-2-1 70 0 0,-4-2-27 0 0,7 4 128 0 0,0-1 0 0 0,-1 1 0 0 0,1 0-1 0 0,-1 0 1 0 0,1 0 0 0 0,-1 1 0 0 0,1 0 0 0 0,-1 0 0 0 0,-4-1-101 0 0,27 0 2864 0 0,23-3-2672 0 0,17-5-192 0 0,22-6-32 0 0,-50 11-281 0 0,-1-1 0 0 0,-1-1 0 0 0,15-7 313 0 0,-34 11-146 0 0,1 0 1 0 0,0 0-1 0 0,1 1 0 0 0,2-1 146 0 0,-11 3-8 0 0,0-1 1 0 0,-1 1-1 0 0,1 0 0 0 0,0 0 0 0 0,0-1 0 0 0,-1 1 0 0 0,1 0 0 0 0,0 1 0 0 0,0-1 0 0 0,0 0 0 0 0,-1 0 0 0 0,1 1 0 0 0,0-1 0 0 0,-1 1 0 0 0,1-1 0 0 0,0 1 0 0 0,-1 0 0 0 0,1 0 0 0 0,-1 0 0 0 0,1 0 0 0 0,-1 0 0 0 0,1 0 0 0 0,-1 0 0 0 0,0 0 0 0 0,2 2 8 0 0,1 8 155 0 0,1 0-1 0 0,-2 1 0 0 0,1 0 1 0 0,-2-1-1 0 0,1 1 0 0 0,-2 0 1 0 0,0 0-1 0 0,0 11-154 0 0,3 25 648 0 0,-1-18-183 0 0,-2 0 0 0 0,0 0 0 0 0,-2 0 1 0 0,-3 15-466 0 0,-2-10 325 0 0,0 31-325 0 0,6-62 486 0 0,-1 3-6170 0 0,-8-15-5339 0 0,5-3 4003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5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41 7082 0 0,'-6'3'1567'0'0,"-5"5"983"0"0,-1 0 0 0 0,2 0 0 0 0,-7 7-2550 0 0,13-12 160 0 0,1 1-1 0 0,0 0 0 0 0,0 0 1 0 0,0 0-1 0 0,0 1 1 0 0,1-1-1 0 0,-1 1 1 0 0,1-1-1 0 0,0 1 1 0 0,1 0-1 0 0,-2 3-159 0 0,-2 23 302 0 0,0 0 0 0 0,2 0 0 0 0,2 0 0 0 0,1 18-302 0 0,0-42 17 0 0,0 1 0 0 0,1-1 0 0 0,0 0-1 0 0,1 0 1 0 0,-1 1 0 0 0,2-1-1 0 0,-1 0 1 0 0,1-1 0 0 0,-1 1-1 0 0,2 0 1 0 0,-1-1 0 0 0,2 2-17 0 0,-4-6 5 0 0,1 0 1 0 0,-1 0 0 0 0,1 0-1 0 0,-1 0 1 0 0,1-1 0 0 0,0 1 0 0 0,0 0-1 0 0,0-1 1 0 0,0 1 0 0 0,0-1-1 0 0,0 0 1 0 0,0 1 0 0 0,0-1-1 0 0,1 0 1 0 0,-1-1 0 0 0,0 1 0 0 0,1 0-1 0 0,-1-1 1 0 0,1 1 0 0 0,-1-1-1 0 0,1 0 1 0 0,-1 1 0 0 0,1-1-1 0 0,-1 0 1 0 0,1-1 0 0 0,-1 1 0 0 0,1 0-1 0 0,-1-1 1 0 0,0 0 0 0 0,1 1-1 0 0,-1-1 1 0 0,0 0 0 0 0,1 0-1 0 0,-1 0 1 0 0,0 0 0 0 0,1-2-6 0 0,4-1 10 0 0,0-1 0 0 0,0 0 0 0 0,0 0 1 0 0,-1-1-1 0 0,0 0 0 0 0,-1 0 0 0 0,1-1 0 0 0,-1 0 0 0 0,0 1 1 0 0,-1-2-1 0 0,0 1 0 0 0,0 0 0 0 0,1-4-10 0 0,2-6 4 0 0,0 0-1 0 0,-2 0 0 0 0,0-1 1 0 0,-1 0-1 0 0,1-13-3 0 0,-4 23 10 0 0,-1 0-1 0 0,0 0 1 0 0,0 0 0 0 0,0 0-1 0 0,-1 1 1 0 0,-1-1 0 0 0,1 0-1 0 0,-3-6-9 0 0,3 10-1 0 0,0 1 1 0 0,0 0-1 0 0,-1 0 0 0 0,1 0 0 0 0,-1 0 0 0 0,1 0 1 0 0,-1 0-1 0 0,0 0 0 0 0,0 1 0 0 0,0-1 0 0 0,-1 1 1 0 0,1-1-1 0 0,0 1 0 0 0,-1 0 0 0 0,0 0 0 0 0,0 0 0 0 0,1 0 1 0 0,-1 0-1 0 0,0 1 0 0 0,0-1 0 0 0,-1 1 1 0 0,1 0-190 0 0,1 0-1 0 0,-1 0 0 0 0,0 0 1 0 0,0 0-1 0 0,0 1 0 0 0,1 0 1 0 0,-1-1-1 0 0,0 1 1 0 0,0 0-1 0 0,0 0 0 0 0,0 1 1 0 0,-1-1 190 0 0,-21 15-7824 0 0,11-6 2848 0 0,1 0 235 0 0</inkml:trace>
  <inkml:trace contextRef="#ctx0" brushRef="#br0" timeOffset="348.665">218 281 13715 0 0,'130'2'5786'0'0,"-40"1"-6178"0"0,69-8 392 0 0,-157 5-183 0 0,1 0 0 0 0,-1 0-1 0 0,1-1 1 0 0,-1 1 0 0 0,1-1 0 0 0,-1 0-1 0 0,1 1 1 0 0,-1-1 0 0 0,0 0-1 0 0,1-1 1 0 0,-1 1 0 0 0,0 0-1 0 0,0-1 1 0 0,0 1 0 0 0,0-1 0 0 0,1 0 183 0 0,-3 1-409 0 0,1 0 1 0 0,0-1 0 0 0,-1 1 0 0 0,1 0-1 0 0,-1-1 1 0 0,1 1 0 0 0,-1 0 0 0 0,1-1 0 0 0,-1 1-1 0 0,0 0 1 0 0,0-1 0 0 0,0 1 0 0 0,0-1-1 0 0,0 1 1 0 0,0 0 0 0 0,0-1 0 0 0,0 1 0 0 0,0-1-1 0 0,-1 1 1 0 0,1 0 0 0 0,0-1 0 0 0,-1 1-1 0 0,1 0 1 0 0,-1-1 0 0 0,0 1 0 0 0,1 0 0 0 0,-1 0-1 0 0,-1-1 409 0 0,-10-19-3410 0 0,0 6 2082 0 0</inkml:trace>
  <inkml:trace contextRef="#ctx0" brushRef="#br0" timeOffset="757.171">302 69 10890 0 0,'5'0'2136'0'0,"18"0"959"0"0,-12-1-3758 0 0,0 1-1 0 0,0-2 1 0 0,0 1 0 0 0,0-1-1 0 0,3-2 664 0 0,35-10-2592 0 0,-30 9 2459 0 0,-1-1 0 0 0,0 0 1 0 0,0-1-1 0 0,5-3 133 0 0,-22 8 195 0 0,1 1 1 0 0,0 0 0 0 0,0 0 0 0 0,0 0-1 0 0,0 0 1 0 0,0 0 0 0 0,0 1 0 0 0,0-1-1 0 0,0 1 1 0 0,0-1 0 0 0,0 1-1 0 0,0 0 1 0 0,0 0 0 0 0,0-1 0 0 0,1 2-1 0 0,-1-1 1 0 0,0 0 0 0 0,0 0-1 0 0,0 1 1 0 0,0-1 0 0 0,0 1 0 0 0,0-1-1 0 0,0 1 1 0 0,0 0-196 0 0,1 1 226 0 0,-1 0 0 0 0,-1 0 0 0 0,1 0-1 0 0,0 0 1 0 0,0 1 0 0 0,-1-1 0 0 0,1 0 0 0 0,-1 1 0 0 0,0-1-1 0 0,0 1 1 0 0,0-1 0 0 0,0 1 0 0 0,0 0 0 0 0,0-1 0 0 0,-1 1-1 0 0,1 0 1 0 0,-1 1-226 0 0,2 18 754 0 0,0 0 0 0 0,-2 0 0 0 0,-1 2-754 0 0,1 4 388 0 0,-1-1 291 0 0,-2 0 0 0 0,-5 23-679 0 0,4-25 218 0 0,1 0 0 0 0,-1 20-218 0 0,4-43-31 0 0,0-1 0 0 0,0 1 0 0 0,-1-1-1 0 0,1 1 1 0 0,-1-1 0 0 0,1 1 0 0 0,-1-1 0 0 0,1 0 0 0 0,-1 1 0 0 0,0-1 0 0 0,1 0 0 0 0,-1 1 0 0 0,0-1 31 0 0,-7 15-3558 0 0,8-16 3285 0 0,0 1 1 0 0,0-1 0 0 0,0 1-1 0 0,0-1 1 0 0,0 1 0 0 0,0-1 0 0 0,0 1-1 0 0,0-1 1 0 0,0 1 0 0 0,-1-1-1 0 0,1 1 1 0 0,0-1 0 0 0,0 1-1 0 0,0-1 1 0 0,-1 1 0 0 0,1-1 0 0 0,0 1-1 0 0,-1-1 1 0 0,1 0 0 0 0,0 1-1 0 0,-1-1 1 0 0,1 1 0 0 0,-1-1-1 0 0,1 0 1 0 0,0 0 0 0 0,-1 1-1 0 0,1-1 1 0 0,-1 0 0 0 0,1 0 0 0 0,-1 1-1 0 0,1-1 1 0 0,-1 0 0 0 0,1 0-1 0 0,-1 0 1 0 0,1 0 0 0 0,-1 0-1 0 0,1 0 1 0 0,-1 0 0 0 0,1 0 0 0 0,-1 0-1 0 0,0 0 1 0 0,1 0 0 0 0,-1 0-1 0 0,1 0 1 0 0,-1 0 0 0 0,1-1-1 0 0,-1 1 1 0 0,1 0 0 0 0,0 0 272 0 0,-10-3-5284 0 0</inkml:trace>
  <inkml:trace contextRef="#ctx0" brushRef="#br0" timeOffset="758.171">324 483 3017 0 0,'-5'41'7646'0'0,"3"-26"-6763"0"0,0 1 0 0 0,1-1 0 0 0,0 1 0 0 0,1 0 0 0 0,1-1 0 0 0,2 13-883 0 0,1-9 174 0 0,-2-7-114 0 0,0 0 0 0 0,1 0 0 0 0,1 0 0 0 0,0 0 0 0 0,3 5-60 0 0,-6-14 94 0 0,0-1 0 0 0,0 0 0 0 0,0 0 1 0 0,1 0-1 0 0,-1 0 0 0 0,1 0 0 0 0,-1 0 0 0 0,1 0 1 0 0,0-1-1 0 0,0 1 0 0 0,0 0 0 0 0,0-1 0 0 0,0 0 1 0 0,0 1-1 0 0,0-1 0 0 0,0 0 0 0 0,0 0 0 0 0,1 0 1 0 0,-1 0-1 0 0,0 0 0 0 0,1-1 0 0 0,-1 1 1 0 0,0-1-1 0 0,1 0 0 0 0,-1 1 0 0 0,1-1 0 0 0,-1 0 1 0 0,1-1-1 0 0,1 1-94 0 0,46-3 933 0 0,-38 2-798 0 0,0 1 0 0 0,0-1 0 0 0,0-1 0 0 0,0 0 0 0 0,4-2-135 0 0,-9 2 69 0 0,7-2 51 0 0,0 0 1 0 0,-1-1 0 0 0,1 0 0 0 0,-1-2-1 0 0,6-3-120 0 0,-1 4-1302 0 0,-17 6 694 0 0,1-1 1 0 0,0 1-1 0 0,0-1 1 0 0,0 1-1 0 0,0-1 0 0 0,-1 0 1 0 0,1 0-1 0 0,0 0 1 0 0,-1 0-1 0 0,1 0 1 0 0,0-1 607 0 0,-1 2-405 0 0,-1-1 1 0 0,1 1 0 0 0,0-1 0 0 0,0 1 0 0 0,-1-1 0 0 0,1 1 0 0 0,0-1 0 0 0,0 1 0 0 0,-1-1 0 0 0,1 1 0 0 0,0 0 0 0 0,0 0 0 0 0,0-1 0 0 0,0 1-1 0 0,-1 0 1 0 0,1 0 0 0 0,0 0 0 0 0,0 0 0 0 0,0 0 0 0 0,0 0 0 0 0,0 0 0 0 0,0 0 404 0 0,9 0-2525 0 0,-10 0 2418 0 0,1-1-1 0 0,0 1 1 0 0,-1 0 0 0 0,1-1-1 0 0,0 1 1 0 0,-1-1 0 0 0,1 1 0 0 0,-1-1-1 0 0,1 1 1 0 0,-1-1 0 0 0,1 0-1 0 0,-1 1 1 0 0,0-1 0 0 0,1 0-1 0 0,-1 1 1 0 0,0-1 0 0 0,1 0-1 0 0,-1 1 1 0 0,0-2 107 0 0</inkml:trace>
  <inkml:trace contextRef="#ctx0" brushRef="#br0" timeOffset="1136.369">682 109 3313 0 0,'4'-4'933'0'0,"1"1"0"0"0,-1-1 1 0 0,1 1-1 0 0,-1 0 0 0 0,1 0 1 0 0,1 0-934 0 0,0 0 385 0 0,1 0 1 0 0,0 1-1 0 0,-1-1 1 0 0,1 1-1 0 0,0 1 1 0 0,0 0-1 0 0,1 0-385 0 0,14-1 847 0 0,-1 2 0 0 0,1 0-1 0 0,13 3-846 0 0,-19-2 1507 0 0,-13-1-1350 0 0,1 1 1 0 0,0-1-1 0 0,0 1 1 0 0,0-1-1 0 0,0 1 1 0 0,0 0-1 0 0,-1 1 0 0 0,1-1 1 0 0,0 1-1 0 0,-1-1 1 0 0,1 1-1 0 0,-1 0 0 0 0,0 0 1 0 0,0 1-1 0 0,0-1 1 0 0,0 1-1 0 0,0-1 0 0 0,0 1 1 0 0,-1 0-1 0 0,2 2-157 0 0,-1 0 79 0 0,-1-1 0 0 0,0 1 0 0 0,0 0 0 0 0,0 0 0 0 0,-1 1 0 0 0,1-1 0 0 0,-1 0 0 0 0,0 0 0 0 0,-1 1 0 0 0,0-1 0 0 0,1 0 0 0 0,-2 1 0 0 0,1-1 0 0 0,-1 4-79 0 0,-3 35 374 0 0,-3 27-4367 0 0,7-70 3710 0 0,0 0 0 0 0,0-1 0 0 0,0 1 0 0 0,0 0 0 0 0,0 0 0 0 0,-1-1 0 0 0,1 1 0 0 0,0 0 0 0 0,0-1 0 0 0,-1 1 0 0 0,1 0 0 0 0,-1-1 0 0 0,1 1 0 0 0,-1 0 0 0 0,1-1 0 0 0,-1 1 0 0 0,1-1 0 0 0,-1 1 0 0 0,1-1 0 0 0,-1 1 0 0 0,0-1 0 0 0,1 1 0 0 0,-1-1 0 0 0,0 0 0 0 0,1 1 0 0 0,-1-1 0 0 0,0 0 0 0 0,1 0 0 0 0,-1 1-1 0 0,0-1 1 0 0,0 0 0 0 0,1 0 0 0 0,-1 0 0 0 0,0 0 0 0 0,0 0 0 0 0,1 0 0 0 0,-1 0 0 0 0,0 0 0 0 0,0 0 0 0 0,0-1 0 0 0,1 1 0 0 0,-1 0 0 0 0,0 0 0 0 0,1-1 0 0 0,-1 1 0 0 0,0 0 0 0 0,0-1 283 0 0,-12 0-2983 0 0</inkml:trace>
  <inkml:trace contextRef="#ctx0" brushRef="#br0" timeOffset="1517.655">779 221 7306 0 0,'0'4'743'0'0,"0"-1"1"0"0,1 0 0 0 0,-1 0-1 0 0,1 0 1 0 0,0 1 0 0 0,0-1-1 0 0,0 0 1 0 0,0 0 0 0 0,0 0 0 0 0,1 0-744 0 0,17 26 1986 0 0,-15-24-1935 0 0,0-1 1 0 0,-1 1 0 0 0,0 0-1 0 0,0 1 1 0 0,0-1-1 0 0,0 0 1 0 0,-1 1-1 0 0,0-1 1 0 0,1 4-52 0 0,6 46 464 0 0,-6-33-184 0 0,1 0 1 0 0,0-1-1 0 0,2 1 1 0 0,4 7-281 0 0,-10-28 3 0 0,0 0 0 0 0,1-1 0 0 0,-1 1 0 0 0,1 0 0 0 0,-1 0 0 0 0,1-1 1 0 0,-1 1-1 0 0,1 0 0 0 0,0-1 0 0 0,-1 1 0 0 0,1 0 0 0 0,0-1 0 0 0,-1 1 0 0 0,1-1 0 0 0,0 1 1 0 0,0-1-1 0 0,0 0 0 0 0,-1 1 0 0 0,1-1 0 0 0,0 0 0 0 0,0 1 0 0 0,0-1 0 0 0,0 0 1 0 0,0 0-1 0 0,0 0 0 0 0,-1 0 0 0 0,1 0 0 0 0,0 0 0 0 0,0 0 0 0 0,0 0 0 0 0,0 0 1 0 0,0 0-1 0 0,0-1 0 0 0,0 1-3 0 0,29-12 13 0 0,-25 9-4 0 0,8-4 69 0 0,-1-1 1 0 0,0 0 0 0 0,0-1-1 0 0,2-3-78 0 0,14-14 184 0 0,-25 26-287 0 0,0 0 0 0 0,1 0 0 0 0,-1 0 0 0 0,0 0 0 0 0,1-1 0 0 0,-1 0 0 0 0,0 1 0 0 0,1-1 103 0 0,-3 0-225 0 0,0 1 0 0 0,0 0 0 0 0,-1 0 0 0 0,1 0 0 0 0,0 0 0 0 0,0 0 0 0 0,-1 0 0 0 0,1 0 0 0 0,0 0 0 0 0,-1 0 0 0 0,1 1 1 0 0,0-1-1 0 0,-1 0 0 0 0,1 0 0 0 0,0 1 0 0 0,-1-1 0 0 0,1 0 0 0 0,0 1 0 0 0,-1-1 0 0 0,1 1 0 0 0,-1-1 0 0 0,1 1 0 0 0,-1-1 225 0 0,7 3-5408 0 0,-6-14 954 0 0,-2 1 917 0 0</inkml:trace>
  <inkml:trace contextRef="#ctx0" brushRef="#br0" timeOffset="1518.655">1156 66 6689 0 0,'3'12'10227'0'0,"7"9"-7435"0"0,2 6-2830 0 0,0 30 647 0 0,-2 0 0 0 0,-3 1 1 0 0,-2 0-610 0 0,-5-52 41 0 0,-1 0 0 0 0,1 0 0 0 0,-1 0 0 0 0,0 0-1 0 0,-1 0 1 0 0,0 0 0 0 0,0 2-41 0 0,-7 27-1396 0 0,9-12-2679 0 0,0-23 3922 0 0,1 0-1 0 0,-1 1 1 0 0,0-1 0 0 0,0 0-1 0 0,0 0 1 0 0,0 0 0 0 0,0 0 0 0 0,0 1-1 0 0,0-1 1 0 0,0 0 0 0 0,0 0 0 0 0,0 0-1 0 0,0 1 1 0 0,0-1 0 0 0,0 0 0 0 0,0 0-1 0 0,0 0 1 0 0,0 1 0 0 0,0-1-1 0 0,0 0 1 0 0,0 0 0 0 0,0 0 0 0 0,0 0-1 0 0,0 1 1 0 0,0-1 0 0 0,0 0 0 0 0,0 0-1 0 0,0 0 1 0 0,0 0 0 0 0,0 1 0 0 0,-1-1-1 0 0,1 0 1 0 0,0 0 0 0 0,0 0-1 0 0,0 0 1 0 0,0 0 0 0 0,0 1 0 0 0,-1-1-1 0 0,1 0 1 0 0,0 0 0 0 0,0 0 0 0 0,0 0-1 0 0,0 0 1 0 0,-1 0 0 0 0,1 0-1 0 0,0 0 1 0 0,0 0 0 0 0,0 0 0 0 0,-1 0-1 0 0,1 0 1 0 0,0 0 0 0 0,0 0 0 0 0,0 0-1 0 0,0 0 1 0 0,-1 0 0 0 0,1 0 0 0 0,0 0-1 0 0,0 0 1 0 0,0 0 0 0 0,-1 0-1 0 0,1 0 1 0 0,0 0 0 0 0,0 0 0 0 0,0 0-1 0 0,0 0 1 0 0,-1 0 0 0 0,1-1 0 0 0,0 1 153 0 0,-7-2-5731 0 0</inkml:trace>
  <inkml:trace contextRef="#ctx0" brushRef="#br0" timeOffset="1866.103">1191 343 6697 0 0,'12'5'5512'0'0,"12"4"38"0"0,-21-8-5415 0 0,-1 0 1 0 0,1-1-1 0 0,-1 0 1 0 0,1 1-1 0 0,0-1 1 0 0,-1 0-1 0 0,1 0 1 0 0,0-1-1 0 0,-1 1 1 0 0,1-1-1 0 0,0 1 1 0 0,-1-1-1 0 0,3 0-135 0 0,26-9 37 0 0,1 2-1 0 0,31-3-36 0 0,-31 5-301 0 0,-21 5 130 0 0,-9 1 114 0 0,-1 0 1 0 0,0 0-1 0 0,1 0 1 0 0,-1 0-1 0 0,0 0 0 0 0,1-1 1 0 0,-1 1-1 0 0,0 0 0 0 0,1-1 1 0 0,-1 1-1 0 0,0-1 0 0 0,1 1 1 0 0,-1-1-1 0 0,0 0 1 0 0,0 1-1 0 0,0-1 0 0 0,0 0 1 0 0,0 0-1 0 0,1 0 0 0 0,-2 0 1 0 0,1 0-1 0 0,0 0 0 0 0,0 0 57 0 0,-1 1-230 0 0,0 0-1 0 0,0 0 1 0 0,0 1-1 0 0,0-1 0 0 0,0 0 1 0 0,0 0-1 0 0,0 1 0 0 0,0-1 1 0 0,0 0-1 0 0,0 0 0 0 0,-1 0 1 0 0,1 1-1 0 0,0-1 0 0 0,0 0 1 0 0,0 0-1 0 0,0 0 0 0 0,-1 1 1 0 0,1-1-1 0 0,0 0 1 0 0,0 0-1 0 0,0 0 0 0 0,-1 0 1 0 0,1 0-1 0 0,0 0 0 0 0,0 0 1 0 0,-1 1-1 0 0,1-1 0 0 0,0 0 1 0 0,0 0-1 0 0,0 0 0 0 0,-1 0 1 0 0,1 0-1 0 0,0 0 1 0 0,0 0-1 0 0,-1 0 0 0 0,1 0 1 0 0,0 0-1 0 0,0 0 0 0 0,-1 0 1 0 0,1 0-1 0 0,0 0 0 0 0,0-1 1 0 0,-1 1-1 0 0,1 0 0 0 0,0 0 1 0 0,0 0-1 0 0,0 0 0 0 0,-1 0 1 0 0,1 0-1 0 0,0-1 1 0 0,0 1-1 0 0,0 0 0 0 0,-1 0 1 0 0,1 0-1 0 0,0-1 0 0 0,0 1 1 0 0,0 0-1 0 0,0 0 0 0 0,0 0 1 0 0,0-1-1 0 0,-1 1 0 0 0,1 0 231 0 0,-6-4-1211 0 0,-1-1-1088 0 0</inkml:trace>
  <inkml:trace contextRef="#ctx0" brushRef="#br0" timeOffset="2216.565">1106 480 9130 0 0,'-4'15'2578'0'0,"-7"25"1254"0"0,8-28-3679 0 0,0 1 1 0 0,1 0-1 0 0,0 0 0 0 0,1 0 0 0 0,1 0 1 0 0,0 4-154 0 0,2 38 152 0 0,2 28 349 0 0,-4-81-445 0 0,1 0 0 0 0,-1 0 0 0 0,1 0 0 0 0,0 0 0 0 0,-1 0 1 0 0,1 0-1 0 0,0-1 0 0 0,0 1 0 0 0,0 0 0 0 0,0 0 0 0 0,1-1 0 0 0,-1 1 0 0 0,0-1 0 0 0,1 1 0 0 0,-1-1 1 0 0,1 0-1 0 0,-1 1 0 0 0,1-1 0 0 0,0 0 0 0 0,-1 0 0 0 0,1 0 0 0 0,0 0 0 0 0,0 0 0 0 0,0-1 0 0 0,0 1 0 0 0,0-1 1 0 0,0 1-1 0 0,0-1 0 0 0,0 1 0 0 0,0-1 0 0 0,0 0 0 0 0,1 0-56 0 0,2 0 61 0 0,0 0 1 0 0,1 0-1 0 0,-1 0 0 0 0,0-1 1 0 0,0 0-1 0 0,1 0 0 0 0,-1 0 1 0 0,0-1-1 0 0,0 0 1 0 0,0 0-1 0 0,-1 0 0 0 0,3-1-61 0 0,6-4 269 0 0,0 1 0 0 0,0 0-1 0 0,4 0-268 0 0,-4 1 442 0 0,0 0 0 0 0,0-1-1 0 0,3-2-441 0 0,17-5 464 0 0,-23 10-779 0 0,1 0-1 0 0,0 2 1 0 0,0-1-1 0 0,0 1 0 0 0,0 1 1 0 0,7 0 315 0 0,-10 0-1535 0 0,0 0 1 0 0,0 0 0 0 0,1-1 0 0 0,5-2 1534 0 0,-12 3-651 0 0,1-1-1 0 0,-1 0 1 0 0,0 0 0 0 0,0 0 0 0 0,1 0 0 0 0,-1 0 0 0 0,0 0 0 0 0,0-1-1 0 0,0 1 1 0 0,0-1 0 0 0,-1 1 0 0 0,1-1 0 0 0,0 0 0 0 0,-1 0 0 0 0,1 1-1 0 0,-1-1 1 0 0,2-2 651 0 0,6-9-3131 0 0</inkml:trace>
  <inkml:trace contextRef="#ctx0" brushRef="#br0" timeOffset="2217.565">1533 169 5921 0 0,'35'4'11676'0'0,"19"-5"-9896"0"0,-19 1-1191 0 0,-15-1-644 0 0,1 0 0 0 0,0-2 0 0 0,-1 0 0 0 0,1-1 0 0 0,-1-1 0 0 0,5-3 55 0 0,-5 1-2332 0 0,1-2-1 0 0,-1 0 1 0 0,11-7 2332 0 0,-31 16-294 0 0,1-1-1 0 0,-1 1 1 0 0,1-1 0 0 0,0 1 0 0 0,-1-1 0 0 0,1 1-1 0 0,-1-1 1 0 0,1 0 0 0 0,-1 1 0 0 0,0-1 0 0 0,1 1 0 0 0,-1-1-1 0 0,0 0 1 0 0,1 0 0 0 0,-1 1 0 0 0,0-1 0 0 0,0 0-1 0 0,0 1 1 0 0,1-1 0 0 0,-1 0 0 0 0,0 0 0 0 0,0 1-1 0 0,0-1 1 0 0,0 0 0 0 0,0 0 0 0 0,0 1 0 0 0,-1-1 0 0 0,1 0-1 0 0,0 0 295 0 0,0 1-126 0 0,-3-8-3847 0 0</inkml:trace>
  <inkml:trace contextRef="#ctx0" brushRef="#br0" timeOffset="2617.09">1749 184 5665 0 0,'-25'48'6585'0'0,"14"-27"-4701"0"0,1 0 0 0 0,-2 7-1884 0 0,10-20 174 0 0,-1 1 0 0 0,1-1 0 0 0,0 0 0 0 0,1 1 0 0 0,0-1 0 0 0,0 1 0 0 0,1-1 0 0 0,0 3-174 0 0,7 42 197 0 0,-7-50-184 0 0,1 1-1 0 0,0-1 1 0 0,0 1 0 0 0,0-1-1 0 0,0 0 1 0 0,1 1 0 0 0,-1-1-1 0 0,1 0 1 0 0,0 0 0 0 0,0 0-1 0 0,0 0 1 0 0,0 0 0 0 0,3 1-13 0 0,-4-3 4 0 0,1 0 0 0 0,-1 0 0 0 0,1-1 0 0 0,0 1 0 0 0,0 0 0 0 0,-1-1 0 0 0,1 0 0 0 0,0 1 0 0 0,0-1 0 0 0,0 0 0 0 0,-1 0 0 0 0,1 0 0 0 0,0 0 0 0 0,0 0 0 0 0,0 0 0 0 0,0-1 0 0 0,-1 1 0 0 0,1 0 0 0 0,0-1 0 0 0,0 0 0 0 0,-1 1 0 0 0,1-1 1 0 0,0 0-1 0 0,0 0-4 0 0,38-25-508 0 0,-39 25 457 0 0,6-5-216 0 0,0 0-1 0 0,0 0 0 0 0,-1-1 1 0 0,1-1 267 0 0,-3 3-70 0 0,0 0 1 0 0,0 0 0 0 0,1 0-1 0 0,0 1 1 0 0,0 0-1 0 0,0 0 1 0 0,0 0 0 0 0,4-1 69 0 0,-7 4 42 0 0,1-1 0 0 0,-1 1 1 0 0,0 0-1 0 0,1 0 0 0 0,-1 0 0 0 0,0 0 1 0 0,1 1-1 0 0,-1-1 0 0 0,1 1 1 0 0,-1-1-1 0 0,1 1 0 0 0,0 0 1 0 0,-1 0-1 0 0,1 0 0 0 0,-1 0 0 0 0,1 1 1 0 0,-1-1-1 0 0,1 1-42 0 0,-1 0 72 0 0,0 0-1 0 0,-1 1 0 0 0,1-1 1 0 0,0 1-1 0 0,-1-1 1 0 0,1 1-1 0 0,-1-1 1 0 0,0 1-1 0 0,1 0 1 0 0,-1 0-1 0 0,0 0 1 0 0,0 0-1 0 0,0 0 1 0 0,0 0-1 0 0,-1 0 1 0 0,1 0-1 0 0,0 0 1 0 0,-1 0-1 0 0,0 0 1 0 0,1 0-1 0 0,-1 1 1 0 0,0 0-72 0 0,1 10 51 0 0,0-1 0 0 0,-1 1 1 0 0,-1-1-1 0 0,0 1 1 0 0,-1-1-1 0 0,0 1 0 0 0,0-1 1 0 0,-2 0-1 0 0,1 0 1 0 0,-2 0-1 0 0,-3 6-51 0 0,6-14-74 0 0,0 1 0 0 0,0-1-1 0 0,-1 0 1 0 0,0 0 0 0 0,0 0 0 0 0,0 0 0 0 0,-1 0-1 0 0,1-1 1 0 0,-1 1 0 0 0,0-1 0 0 0,0 0 0 0 0,0 0 0 0 0,0-1-1 0 0,-1 1 75 0 0,-7 3-1348 0 0,-1-1 0 0 0,0 0 0 0 0,0 0 0 0 0,-4-1 1348 0 0,-29 11-4513 0 0,41-12 3913 0 0,4-3 616 0 0,1 0 0 0 0,0 0 0 0 0,0 1 0 0 0,0-1-1 0 0,0 0 1 0 0,0 0 0 0 0,0 0 0 0 0,0 0 0 0 0,0 0 0 0 0,0 1 0 0 0,0-1 0 0 0,-1 0 0 0 0,1 0 0 0 0,0 0 0 0 0,0 0 0 0 0,0 0 0 0 0,0 0 0 0 0,0 0 0 0 0,-1 0 0 0 0,1 0 0 0 0,0 0 0 0 0,0 1 0 0 0,0-1 0 0 0,0 0 0 0 0,0 0 0 0 0,-1 0 0 0 0,1 0 0 0 0,0 0 0 0 0,0 0 0 0 0,0 0 0 0 0,0 0 0 0 0,-1 0 0 0 0,1 0 0 0 0,0 0 0 0 0,0-1 0 0 0,0 1 0 0 0,0 0 0 0 0,-1 0 0 0 0,1 0 0 0 0,0 0 0 0 0,0 0-1 0 0,0 0 1 0 0,0 0 0 0 0,0 0 0 0 0,-1 0 0 0 0,1 0 0 0 0,0-1 0 0 0,0 1 0 0 0,0 0 0 0 0,0 0 0 0 0,0 0 0 0 0,0 0 0 0 0,0 0 0 0 0,0 0 0 0 0,0-1 0 0 0,-1 1 0 0 0,1 0 0 0 0,0 0 0 0 0,0 0 0 0 0,0 0 0 0 0,0-1 0 0 0,0 1 0 0 0,0 0 0 0 0,0 0 0 0 0,0 0 0 0 0,0 0 0 0 0,0-1 0 0 0,0 1 0 0 0,0 0-16 0 0,3 2 906 0 0,0-1 1 0 0,-1 0 0 0 0,1 1 0 0 0,0-1-1 0 0,0 0 1 0 0,0 0 0 0 0,0-1 0 0 0,0 1-1 0 0,-1-1 1 0 0,4 1-907 0 0,11 0 789 0 0,1 0 1 0 0,-1-1-1 0 0,1-1 0 0 0,-1-1 1 0 0,1-1-790 0 0,89-18 843 0 0,-94 18-757 0 0,18-5 60 0 0,0-2 0 0 0,18-9-146 0 0,18-6-2347 0 0,-41 13-1568 0 0,-25 11 3216 0 0,1 0 1 0 0,0 0-1 0 0,-1 0 1 0 0,1-1 0 0 0,-1 1-1 0 0,1-1 1 0 0,-1 1-1 0 0,0-1 1 0 0,0 0 0 0 0,0 1-1 0 0,1-1 1 0 0,-2 0-1 0 0,1 0 1 0 0,0 0 0 0 0,0 0-1 0 0,-1 0 1 0 0,1 0-1 0 0,0 0 699 0 0,4-11-3535 0 0</inkml:trace>
  <inkml:trace contextRef="#ctx0" brushRef="#br0" timeOffset="3002.134">2291 156 10178 0 0,'8'31'8926'0'0,"1"5"-5413"0"0,-4-18-3400 0 0,-2 0 0 0 0,0 1 0 0 0,0 9-113 0 0,-2 23 518 0 0,-3 0 0 0 0,-7 48-518 0 0,0-51-33 0 0,5-30 10 0 0,0 0 0 0 0,0 12 23 0 0,4-24-709 0 0,0 0 0 0 0,0 0-1 0 0,1 0 1 0 0,-1 1 0 0 0,1-1 0 0 0,1 0 709 0 0,-1-2-6093 0 0,-3-8 1342 0 0,-2-10-345 0 0,2 3 1386 0 0</inkml:trace>
  <inkml:trace contextRef="#ctx0" brushRef="#br0" timeOffset="3368.663">2522 246 9794 0 0,'-15'47'6288'0'0,"9"-30"-5615"0"0,0 1 0 0 0,2-1 0 0 0,0 1 0 0 0,1 0 0 0 0,0 0 0 0 0,1 11-673 0 0,2-27 38 0 0,0 16 216 0 0,0-1 1 0 0,1 1-1 0 0,1 0 1 0 0,0-1 0 0 0,2 0-1 0 0,1 4-254 0 0,-5-18 16 0 0,1 1 0 0 0,1-1 0 0 0,-1 0 0 0 0,0 0 0 0 0,1 0-1 0 0,0 0 1 0 0,0 0 0 0 0,-1 0 0 0 0,2 0 0 0 0,-1-1 0 0 0,0 1 0 0 0,1-1 0 0 0,-1 1-1 0 0,1-1 1 0 0,-1 0 0 0 0,1 0 0 0 0,0 0 0 0 0,0-1 0 0 0,0 1 0 0 0,0 0-1 0 0,0-1 1 0 0,1 0 0 0 0,-1 0 0 0 0,0 0 0 0 0,1 0 0 0 0,-1-1 0 0 0,0 1 0 0 0,1-1-1 0 0,-1 0 1 0 0,1 0 0 0 0,-1 0 0 0 0,1 0 0 0 0,-1-1 0 0 0,3 0-16 0 0,1 0 5 0 0,1-1 0 0 0,-1 0 0 0 0,0 0 0 0 0,0 0 0 0 0,0-1 0 0 0,-1 0 0 0 0,1-1 0 0 0,-1 1 0 0 0,1-1 0 0 0,-1-1 0 0 0,-1 1 0 0 0,1-1 0 0 0,0 0 0 0 0,-1 0 0 0 0,0-1 0 0 0,0 1 0 0 0,-1-1 0 0 0,0 0 0 0 0,0-1-5 0 0,1-1-318 0 0,0 0 0 0 0,-1 0-1 0 0,-1 0 1 0 0,0-1 0 0 0,0 1 0 0 0,0-1 0 0 0,-1 0 0 0 0,0 0 0 0 0,-1 0 0 0 0,0 0 0 0 0,0 0 0 0 0,-1 0 0 0 0,0 0 0 0 0,-1 0 0 0 0,0-2 318 0 0,0 7-398 0 0,-1-1 1 0 0,1 1-1 0 0,-1 0 0 0 0,0-1 1 0 0,0 1-1 0 0,0 0 0 0 0,-1 0 1 0 0,1 0-1 0 0,-1 0 1 0 0,0 1-1 0 0,0-1 0 0 0,-1 1 1 0 0,1-1-1 0 0,-1 1 0 0 0,1 0 1 0 0,-1 1-1 0 0,0-1 0 0 0,0 1 1 0 0,-4-3 397 0 0,-9-3-566 0 0,0 1 0 0 0,0 0 0 0 0,0 1 0 0 0,-7-1 566 0 0,-5 4 4257 0 0,20 3-775 0 0,16 3-131 0 0,5 1-3154 0 0,-1-1-1 0 0,1 0 1 0 0,0-1-1 0 0,1-1 1 0 0,-1 0-1 0 0,0 0 1 0 0,0-1-1 0 0,0-1 1 0 0,1 0-1 0 0,-1 0 1 0 0,3-2-197 0 0,-7 0 5 0 0,19-4-458 0 0,-1-3 0 0 0,1 0 0 0 0,-2-1 0 0 0,16-10 453 0 0,-21 9-508 0 0,-2 1-337 0 0,0 0 0 0 0,0 1-1 0 0,16-5 846 0 0,-16 53 1271 0 0,-11 67 1957 0 0,-2-69-2374 0 0,-3 1-1 0 0,0-1 1 0 0,-3 0 0 0 0,-1 3-854 0 0,-1-19 155 0 0,2-16-231 0 0,0-1-1 0 0,0 1 1 0 0,0 0-1 0 0,1 0 1 0 0,0 0-1 0 0,0 0 1 0 0,0 1 0 0 0,0-1-1 0 0,0 0 1 0 0,2 3 76 0 0,2-14-4667 0 0,0-1 1 0 0,-1 0 0 0 0,0 0-1 0 0,0-2 4667 0 0,7-7-4746 0 0</inkml:trace>
  <inkml:trace contextRef="#ctx0" brushRef="#br0" timeOffset="3740.306">3254 112 2913 0 0,'-2'2'530'0'0,"-1"1"1"0"0,1-1-1 0 0,-1 0 1 0 0,1 0 0 0 0,0 1-1 0 0,0 0 1 0 0,0-1 0 0 0,0 1-1 0 0,1 0 1 0 0,-1 0-1 0 0,1 0 1 0 0,0 0 0 0 0,0 0-1 0 0,0 0 1 0 0,0 0 0 0 0,0 0-1 0 0,0 1 1 0 0,1-1-531 0 0,-2 12 818 0 0,2-1 0 0 0,-1 1 0 0 0,2 9-818 0 0,0 2 1133 0 0,-1-15-767 0 0,0 1 0 0 0,1-1 0 0 0,0 0 0 0 0,1 0 0 0 0,0 1 0 0 0,1-1 0 0 0,0 0-366 0 0,-2-9 19 0 0,-1 0 0 0 0,1 0 0 0 0,0 0 0 0 0,0 0 0 0 0,0 0 0 0 0,0 0 0 0 0,1 0 0 0 0,-1 0 0 0 0,1 0 0 0 0,-1-1 0 0 0,1 1 0 0 0,-1-1 0 0 0,1 1 0 0 0,0-1 0 0 0,0 0 0 0 0,-1 1 0 0 0,1-1 0 0 0,0 0 0 0 0,0 0 0 0 0,0 0 0 0 0,0-1 0 0 0,1 1 1 0 0,-1 0-1 0 0,0-1 0 0 0,0 0 0 0 0,0 1 0 0 0,1-1 0 0 0,-1 0 0 0 0,0 0 0 0 0,0 0 0 0 0,0 0 0 0 0,1-1 0 0 0,-1 1 0 0 0,0 0 0 0 0,0-1 0 0 0,0 0 0 0 0,0 1 0 0 0,1-1 0 0 0,-1-1-19 0 0,6 0-13 0 0,-1-1 0 0 0,1 0 0 0 0,-1 0 0 0 0,0-1 0 0 0,0 0 0 0 0,0 0 0 0 0,-1-1 0 0 0,1 1 0 0 0,-1-2 0 0 0,0 1 0 0 0,-1-1 0 0 0,1 0 0 0 0,-1 0 0 0 0,0 0 0 0 0,-1-1 0 0 0,1 1 0 0 0,-1-1 0 0 0,-1 0 0 0 0,1-1 13 0 0,-3 4 2 0 0,0 1 0 0 0,0-1 0 0 0,-1 1 0 0 0,1-1 0 0 0,-1 1 0 0 0,0-1 0 0 0,0 0 0 0 0,0 1 0 0 0,-1-1 0 0 0,1 1 0 0 0,-1-1 0 0 0,0 1 0 0 0,0-1 0 0 0,0 1 0 0 0,0 0 0 0 0,-1-1 0 0 0,1 1-1 0 0,-1 0 1 0 0,0 0 0 0 0,0 0 0 0 0,0 0 0 0 0,0 0 0 0 0,-1 1 0 0 0,1-1 0 0 0,-1 1 0 0 0,1-1 0 0 0,-1 1 0 0 0,0 0 0 0 0,0 0 0 0 0,0 0 0 0 0,0 0 0 0 0,0 1 0 0 0,-1-1 0 0 0,1 1 0 0 0,0 0 0 0 0,-1 0 0 0 0,1 0 0 0 0,-1 0 0 0 0,1 1 0 0 0,-3-1-2 0 0,0 0-102 0 0,0 1 1 0 0,0 0-1 0 0,0 0 0 0 0,0 0 1 0 0,0 1-1 0 0,-5 0 102 0 0,9 0-350 0 0,-1 0 1 0 0,1 0-1 0 0,-1 0 0 0 0,1 0 0 0 0,0 0 1 0 0,0 0-1 0 0,-1 0 0 0 0,1 1 0 0 0,0-1 1 0 0,0 1-1 0 0,0 1 350 0 0,1-3-360 0 0,0 1-1 0 0,1 0 1 0 0,-1-1 0 0 0,1 1-1 0 0,-1-1 1 0 0,0 1 0 0 0,0-1 0 0 0,1 1-1 0 0,-1-1 1 0 0,0 0 0 0 0,0 1-1 0 0,1-1 1 0 0,-1 0 0 0 0,0 1-1 0 0,0-1 1 0 0,0 0 0 0 0,0 0 0 0 0,1 0-1 0 0,-1 0 1 0 0,0 0 0 0 0,0 0-1 0 0,0 0 1 0 0,0 0 0 0 0,0 0 0 0 0,1 0-1 0 0,-1-1 1 0 0,0 1 0 0 0,0 0-1 0 0,0 0 1 0 0,1-1 0 0 0,-1 1 0 0 0,0-1-1 0 0,0 1 1 0 0,1-1 360 0 0,0 1-9 0 0,-5-1-2454 0 0</inkml:trace>
  <inkml:trace contextRef="#ctx0" brushRef="#br0" timeOffset="4100.034">3675 19 10922 0 0,'10'20'6160'0'0,"-10"-17"-5791"0"0,0-1 0 0 0,1 1 1 0 0,-1 0-1 0 0,0 0 0 0 0,-1 0 0 0 0,1 0 1 0 0,0 0-1 0 0,-1 1-369 0 0,-1 26 1582 0 0,3 3-772 0 0,0-19-518 0 0,0 1-1 0 0,0 0 1 0 0,1-1-1 0 0,3 8-291 0 0,-3-14 71 0 0,-1 1 0 0 0,0-1-1 0 0,0 0 1 0 0,0 1-1 0 0,-1-1 1 0 0,0 1 0 0 0,-1 1-71 0 0,0 17 171 0 0,1-24-177 0 0,0 1 0 0 0,0 0 0 0 0,-1-1 1 0 0,1 1-1 0 0,-1-1 0 0 0,0 1 0 0 0,0-1 0 0 0,-1 3 6 0 0,2-4-487 0 0,1-4 110 0 0,4-6-1139 0 0,-5 8 1446 0 0,0 0 0 0 0,0-1 0 0 0,0 1-1 0 0,0 0 1 0 0,1 0 0 0 0,-1 0 0 0 0,0 0-1 0 0,0 0 1 0 0,0 0 0 0 0,0 0 0 0 0,0 0-1 0 0,0-1 1 0 0,0 1 0 0 0,0 0 0 0 0,0 0-1 0 0,0 0 1 0 0,1 0 0 0 0,-1 0 0 0 0,0 0-1 0 0,0 0 1 0 0,0 0 0 0 0,0 0 0 0 0,0 0 0 0 0,0 0-1 0 0,0 0 1 0 0,1 0 0 0 0,-1 0 0 0 0,0 0-1 0 0,0 0 1 0 0,0 0 0 0 0,0 0 0 0 0,0 0-1 0 0,0 0 1 0 0,0 0 0 0 0,1 0 0 0 0,-1 0-1 0 0,0 0 1 0 0,0 0 0 0 0,0 0 0 0 0,0 0-1 0 0,0 0 1 0 0,0 0 0 0 0,0 0 0 0 0,1 0-1 0 0,-1 0 1 0 0,0 0 0 0 0,0 0 0 0 0,0 1 0 0 0,0-1-1 0 0,0 0 1 0 0,0 0 0 0 0,0 0 0 0 0,0 0-1 0 0,0 0 1 0 0,0 0 0 0 0,0 0 0 0 0,0 0-1 0 0,0 1 1 0 0,1-1 0 0 0,-1 0 0 0 0,0 0-1 0 0,0 0 71 0 0,0 0-149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1 0 0 0,0-1 0 0 0,0 0 0 0 0,0 0-1 0 0,0 0 1 0 0,0 0 0 0 0,0 0 0 0 0,0 0 0 0 0,0 0 0 0 0,0 0 0 0 0,-1 0 0 0 0,1 0 0 0 0,0 0 0 0 0,0 1 0 0 0,0-1 0 0 0,0 0 0 0 0,0 0 0 0 0,0 0 0 0 0,0 0 0 0 0,0 0 0 0 0,0 0 149 0 0,-2-1-2672 0 0,-1 3-3884 0 0</inkml:trace>
  <inkml:trace contextRef="#ctx0" brushRef="#br0" timeOffset="4101.034">3469 455 5281 0 0,'-7'62'9596'0'0,"-4"0"-5679"0"0,-31 119-2925 0 0,35-164-971 0 0,6-14-167 0 0,0 0 0 0 0,0 0 1 0 0,0 0-1 0 0,0 1 0 0 0,0-1 1 0 0,0 0-1 0 0,1 1 0 0 0,-1 0 146 0 0,0-12-9889 0 0,0-2 6101 0 0,0-6-1128 0 0</inkml:trace>
  <inkml:trace contextRef="#ctx0" brushRef="#br0" timeOffset="4462.986">3379 583 5313 0 0,'12'0'4481'0'0,"4"0"-2945"0"0,3 3-1151 0 0,-4-3-289 0 0,-2 10-433 0 0,2 2-943 0 0,1-6-1232 0 0,3-3-593 0 0,-7-6 488 0 0,4-3 1137 0 0,-4-3 1008 0 0,16 2 472 0 0</inkml:trace>
  <inkml:trace contextRef="#ctx0" brushRef="#br0" timeOffset="4463.986">3762 474 232 0 0,'-8'0'7571'0'0,"3"8"-3628"0"0,2 20-1443 0 0,2-14-1157 0 0,-6 15-331 0 0,-1-1 0 0 0,-1 0 1 0 0,-2 0-1 0 0,-13 24-1012 0 0,-62 102-548 0 0,84-152 521 0 0,-2 6 930 0 0,-5 4-8828 0 0,8-12 7667 0 0,1 0 0 0 0,-1 0 0 0 0,1 0 0 0 0,-1 0 0 0 0,1 0 0 0 0,-1 0 0 0 0,1 0-1 0 0,-1 0 1 0 0,1-1 0 0 0,0 1 0 0 0,-1 0 0 0 0,1 0 0 0 0,-1-1 0 0 0,1 1 0 0 0,0 0 0 0 0,-1-1 0 0 0,1 1 0 0 0,0 0 0 0 0,-1-1 0 0 0,1 1 0 0 0,0 0 0 0 0,-1-1-1 0 0,1 1 1 0 0,0 0 0 0 0,0-1 0 0 0,0 1 0 0 0,-1-1 0 0 0,1 1 0 0 0,0-1 0 0 0,0 1 0 0 0,0-1 0 0 0,0 1 0 0 0,0-1 258 0 0,-2-6-3517 0 0</inkml:trace>
  <inkml:trace contextRef="#ctx0" brushRef="#br0" timeOffset="4816.895">3666 673 1840 0 0,'30'15'12662'0'0,"13"13"-9659"0"0,-19-11-2255 0 0,-12-8-631 0 0,-9-7-368 0 0,0 0 0 0 0,0 0 0 0 0,0 0 0 0 0,0 0 0 0 0,0-1 0 0 0,0 1 0 0 0,1-1 0 0 0,1 1 251 0 0,-3-2-699 0 0,0 1 1 0 0,1-1 0 0 0,-1 0 0 0 0,0 0-1 0 0,0 0 1 0 0,0 0 0 0 0,0-1 0 0 0,1 1 0 0 0,-1 0-1 0 0,1-1 699 0 0,-2 0-308 0 0,0 1 0 0 0,0-1-1 0 0,0 1 1 0 0,0-1-1 0 0,0 1 1 0 0,0-1 0 0 0,-1 0-1 0 0,1 1 1 0 0,0-1 0 0 0,0 0-1 0 0,-1 0 1 0 0,1 1-1 0 0,-1-1 1 0 0,1 0 0 0 0,-1 0-1 0 0,1 0 1 0 0,-1 0 0 0 0,1 0 308 0 0,2-5-1314 0 0,6-1-1193 0 0</inkml:trace>
  <inkml:trace contextRef="#ctx0" brushRef="#br0" timeOffset="5197.289">3893 84 7106 0 0,'20'14'6189'0'0,"12"12"-2881"0"0,-31-25-3224 0 0,1 1 0 0 0,0 0 0 0 0,-1 0 1 0 0,1 0-1 0 0,-1 0 0 0 0,0 1 0 0 0,0-1 0 0 0,0 0 0 0 0,0 1 0 0 0,0-1 0 0 0,0 0 0 0 0,-1 1 0 0 0,1-1 0 0 0,-1 3-84 0 0,1 14 192 0 0,-2-1 0 0 0,0 1 0 0 0,-1-1 0 0 0,-3 13-192 0 0,1-10 12 0 0,2 0 0 0 0,-1 16-12 0 0,3-36-34 0 0,0 0 1 0 0,0 0-1 0 0,0 0 1 0 0,0 0-1 0 0,0 0 0 0 0,1 0 1 0 0,-1 1-1 0 0,0-1 1 0 0,1 0-1 0 0,-1 0 0 0 0,0 0 1 0 0,1 0-1 0 0,-1-1 1 0 0,1 1-1 0 0,-1 0 0 0 0,1 0 1 0 0,0 0-1 0 0,-1 0 1 0 0,1 0-1 0 0,0-1 0 0 0,0 1 1 0 0,0 0-1 0 0,-1-1 1 0 0,2 1 32 0 0,0 0-26 0 0,0 0-1 0 0,0 0 0 0 0,0-1 1 0 0,0 1-1 0 0,0-1 0 0 0,0 1 1 0 0,1-1-1 0 0,-1 0 0 0 0,0 0 1 0 0,0 0-1 0 0,0 0 0 0 0,1 0 28 0 0,6-2 24 0 0,0 1 0 0 0,0-1-1 0 0,0-1 1 0 0,-1 1 0 0 0,7-4-24 0 0,-2 0 145 0 0,17-5 144 0 0,-2-2-1 0 0,0-1 0 0 0,0-1 1 0 0,0-3-289 0 0,-26 17-128 0 0,0 0 1 0 0,0-1-1 0 0,0 1 1 0 0,0 0 0 0 0,0 1-1 0 0,0-1 1 0 0,0 0-1 0 0,0 1 1 0 0,0-1-1 0 0,0 1 1 0 0,1-1-1 0 0,-1 1 1 0 0,0 0 0 0 0,0 0-1 0 0,1 0 1 0 0,-1 0 127 0 0,0 0-475 0 0,-1 3-5107 0 0,-10-3-403 0 0,-3-5 2963 0 0,4 4 1282 0 0</inkml:trace>
  <inkml:trace contextRef="#ctx0" brushRef="#br0" timeOffset="5198.289">3965 549 17340 0 0,'1'1'241'0'0,"0"1"1"0"0,1-1-1 0 0,-1 0 0 0 0,0 1 1 0 0,1-1-1 0 0,-1 0 1 0 0,1 0-1 0 0,-1 0 0 0 0,1 0 1 0 0,0 0-1 0 0,-1 0 1 0 0,1 0-1 0 0,0-1 0 0 0,0 1 1 0 0,-1-1-1 0 0,1 1 1 0 0,0-1-1 0 0,0 0 0 0 0,0 0 1 0 0,0 1-1 0 0,0-1 1 0 0,1-1-242 0 0,50-2 13 0 0,-35 1 416 0 0,33-1-84 0 0,8-1-26 0 0,17-5-319 0 0,-57 6 22 0 0,0-1 0 0 0,0-1 0 0 0,-1-1 0 0 0,1 0-1 0 0,16-9-21 0 0,-30 12-250 0 0,13-5-167 0 0,-18 8 274 0 0,1 0 0 0 0,-1-1 0 0 0,0 1-1 0 0,1 0 1 0 0,-1 0 0 0 0,0 0 0 0 0,0 0 0 0 0,1 0 0 0 0,-1 0-1 0 0,0 0 1 0 0,1 0 0 0 0,-1 0 0 0 0,0 0 0 0 0,1 0 0 0 0,-1 0-1 0 0,0 0 1 0 0,0 0 0 0 0,1 1 0 0 0,-1-1 0 0 0,0 0 0 0 0,1 0-1 0 0,-1 0 1 0 0,0 0 0 0 0,0 0 0 0 0,1 1 0 0 0,-1-1 0 0 0,0 0-1 0 0,0 0 1 0 0,1 0 0 0 0,-1 1 0 0 0,0-1 0 0 0,0 0 0 0 0,0 0-1 0 0,0 1 1 0 0,1-1 0 0 0,-1 0 0 0 0,0 1 0 0 0,0-1 0 0 0,0 0-1 0 0,0 0 1 0 0,0 1 0 0 0,0-1 0 0 0,0 0 0 0 0,0 1 0 0 0,0-1-1 0 0,0 0 1 0 0,0 1 0 0 0,0-1 0 0 0,0 0 0 0 0,0 1 143 0 0,0-1-179 0 0,0 0 1 0 0,0 0-1 0 0,0 0 1 0 0,0 1 0 0 0,0-1-1 0 0,0 0 1 0 0,0 0-1 0 0,0 0 1 0 0,0 1-1 0 0,0-1 1 0 0,-1 0-1 0 0,1 0 1 0 0,0 0-1 0 0,0 1 1 0 0,0-1 0 0 0,0 0-1 0 0,0 0 1 0 0,-1 0-1 0 0,1 0 1 0 0,0 0-1 0 0,0 1 1 0 0,0-1-1 0 0,0 0 1 0 0,-1 0 0 0 0,1 0-1 0 0,0 0 1 0 0,0 0-1 0 0,0 0 1 0 0,-1 0-1 0 0,1 0 1 0 0,0 0-1 0 0,0 0 1 0 0,0 0 0 0 0,-1 0-1 0 0,1 0 1 0 0,0 0-1 0 0,0 0 1 0 0,-1 0-1 0 0,1 0 1 0 0,0 0-1 0 0,0 0 1 0 0,0 0 0 0 0,-1 0-1 0 0,1 0 1 0 0,0 0-1 0 0,0 0 1 0 0,0 0-1 0 0,-1 0 179 0 0,-3-1-2090 0 0,-6 3-3223 0 0</inkml:trace>
  <inkml:trace contextRef="#ctx0" brushRef="#br0" timeOffset="5539.117">4246 630 1336 0 0,'-5'5'687'0'0,"0"0"0"0"0,0 0 0 0 0,1 0 0 0 0,0 1 0 0 0,0 0 1 0 0,0 0-1 0 0,1 0 0 0 0,0 0 0 0 0,0 0 0 0 0,1 1 0 0 0,0-1 0 0 0,0 1 0 0 0,0 0 0 0 0,0 3-687 0 0,1-5 300 0 0,0 1 1 0 0,0 0 0 0 0,1 0-1 0 0,0 0 1 0 0,0-1 0 0 0,0 1-1 0 0,1 0 1 0 0,0 0 0 0 0,0-1-1 0 0,0 1 1 0 0,1 0 0 0 0,0-1-1 0 0,0 1 1 0 0,0-1 0 0 0,1 0-1 0 0,0 0 1 0 0,1 2-301 0 0,-3-6 112 0 0,0 0 0 0 0,0-1 0 0 0,0 1 1 0 0,0 0-1 0 0,1-1 0 0 0,-1 1 0 0 0,0-1 0 0 0,0 1 0 0 0,1-1 0 0 0,-1 0 0 0 0,0 0 0 0 0,0 1 0 0 0,1-1 1 0 0,-1 0-1 0 0,0 0 0 0 0,1 0 0 0 0,-1 0 0 0 0,0-1 0 0 0,1 1 0 0 0,-1 0 0 0 0,0 0 0 0 0,0-1 0 0 0,1 0-112 0 0,32-10 1029 0 0,-31 10-976 0 0,15-6 208 0 0,0 0 0 0 0,1 2 1 0 0,2-1-262 0 0,13 0 46 0 0,-32 5-68 0 0,-1 0 0 0 0,1-1 0 0 0,0 1 0 0 0,0-1 0 0 0,0 1 0 0 0,-1-1 0 0 0,1 0 0 0 0,-1 0 0 0 0,1 0 0 0 0,-1 0 0 0 0,0 0 0 0 0,0 0 22 0 0,14-17-564 0 0,6 6-679 0 0,-18 12 691 0 0,-1-1 0 0 0,0 1 0 0 0,1 0-1 0 0,-1 0 1 0 0,0-1 0 0 0,0 1 0 0 0,0-1 0 0 0,0 0-1 0 0,0 0 1 0 0,0 0 0 0 0,0 0 0 0 0,-1 0 0 0 0,1 0-1 0 0,-1 0 1 0 0,0 0 0 0 0,1-2 552 0 0,3-14-5136 0 0,1-1 630 0 0</inkml:trace>
  <inkml:trace contextRef="#ctx0" brushRef="#br0" timeOffset="5886.376">4470 218 6593 0 0,'16'-1'5866'0'0,"-1"-1"-3349"0"0,23-1-1519 0 0,-25 4-872 0 0,0-1-131 0 0,1 2 0 0 0,-1 0 0 0 0,1 0 0 0 0,-1 1 0 0 0,0 1 0 0 0,1 0 5 0 0,-12-3 48 0 0,1 0-1 0 0,-1 0 1 0 0,1 0 0 0 0,-1 1-1 0 0,0-1 1 0 0,0 1 0 0 0,1-1-1 0 0,-1 1 1 0 0,0 0 0 0 0,0 0 0 0 0,0 0-1 0 0,-1 0 1 0 0,1 0 0 0 0,0 0-1 0 0,-1 0 1 0 0,1 1 0 0 0,-1-1-1 0 0,0 0 1 0 0,0 1 0 0 0,0-1-1 0 0,0 1 1 0 0,0 0 0 0 0,-1-1 0 0 0,1 1-1 0 0,-1 0 1 0 0,1-1 0 0 0,-1 1-1 0 0,0 0 1 0 0,0-1 0 0 0,0 1-1 0 0,-1 0 1 0 0,1-1 0 0 0,-1 2-48 0 0,-5 32 1545 0 0,-2 0 0 0 0,-1 0 0 0 0,-12 29-1545 0 0,11-40 397 0 0,-3 6-278 0 0,2 0-1 0 0,1 0 1 0 0,2 1-1 0 0,0 4-118 0 0,8-21-1466 0 0,2-8-1220 0 0,1-7-3884 0 0,-1-7 569 0 0,-6-7 3496 0 0,2 9 1037 0 0,3-9-978 0 0</inkml:trace>
  <inkml:trace contextRef="#ctx0" brushRef="#br0" timeOffset="5887.376">4698 490 13515 0 0,'18'6'4321'0'0,"4"-3"-2625"0"0,0 6-720 0 0,0-6-359 0 0,-7 4-169 0 0,1-1-240 0 0,6 0-72 0 0,-4 7-96 0 0,4-4-56 0 0,-3 0-56 0 0,0-6-208 0 0,-1-3-529 0 0,-8 4-695 0 0,2-1-1096 0 0,-6 0-2337 0 0,-6-6-1121 0 0,0-4 505 0 0</inkml:trace>
  <inkml:trace contextRef="#ctx0" brushRef="#br0" timeOffset="6292.758">5271 156 8466 0 0,'7'1'1419'0'0,"-1"0"0"0"0,1 1 0 0 0,-1-1 0 0 0,0 1 0 0 0,0 1-1 0 0,5 1-1418 0 0,-10-3 137 0 0,1 0-1 0 0,0 1 1 0 0,0-1-1 0 0,0 0 1 0 0,-1 1-1 0 0,1-1 0 0 0,-1 1 1 0 0,1-1-1 0 0,-1 1 1 0 0,0 0-1 0 0,1 0 0 0 0,-1 0 1 0 0,0 0-1 0 0,0 0 1 0 0,-1 0-1 0 0,1 0 1 0 0,0 0-1 0 0,0 0 0 0 0,-1 0 1 0 0,0 0-1 0 0,1 2-136 0 0,5 77 2160 0 0,-3 0 0 0 0,-5 18-2160 0 0,1-6 752 0 0,-1-37-457 0 0,1-30-86 0 0,0-1 0 0 0,4 21-209 0 0,-4-30 147 0 0,0-11-146 0 0,1-8-265 0 0,1-8-3023 0 0,-1 10 2912 0 0,0 1-1 0 0,0 0 1 0 0,1-1 0 0 0,-1 1-1 0 0,0-1 1 0 0,0 1 0 0 0,0 0-1 0 0,0-1 1 0 0,0 1 0 0 0,0 0-1 0 0,0-1 1 0 0,1 1 0 0 0,-1 0-1 0 0,0-1 1 0 0,0 1 0 0 0,0 0-1 0 0,1-1 1 0 0,-1 1 0 0 0,0 0-1 0 0,0 0 1 0 0,1-1 0 0 0,-1 1-1 0 0,0 0 1 0 0,1 0 0 0 0,-1-1-1 0 0,0 1 1 0 0,1 0 0 0 0,-1 0-1 0 0,0 0 1 0 0,1 0 0 0 0,-1 0 0 0 0,1 0 375 0 0,12 8-8528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8T05:45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129 671 1064 0 0,'-11'-16'2595'0'0,"3"5"-772"0"0,1 0 1 0 0,0 0-1 0 0,0-1 0 0 0,1 0 1 0 0,1-1-1 0 0,-1-1-1823 0 0,6 14 92 0 0,0-1 1 0 0,0 1-1 0 0,0-1 0 0 0,0 0 1 0 0,0 1-1 0 0,0-1 0 0 0,1 1 1 0 0,-1-1-1 0 0,0 1 0 0 0,0-1 0 0 0,0 1 1 0 0,1-1-1 0 0,-1 1 0 0 0,0-1 1 0 0,1 1-1 0 0,-1-1 0 0 0,0 1 1 0 0,1 0-1 0 0,-1-1 0 0 0,1 1 1 0 0,-1-1-1 0 0,0 1 0 0 0,1 0 0 0 0,-1 0 1 0 0,1-1-1 0 0,-1 1 0 0 0,1 0 1 0 0,0-1-93 0 0,17-6 482 0 0,-15 6-244 0 0,2-1-184 0 0,0 1 0 0 0,1 0 1 0 0,-1 0-1 0 0,0 1 0 0 0,1 0 1 0 0,-1-1-1 0 0,0 2 0 0 0,1-1 1 0 0,-1 1-1 0 0,0-1 0 0 0,1 2-54 0 0,60 16 59 0 0,-50-13 6 0 0,40 16 27 0 0,-52-19-75 0 0,0 0 0 0 0,0 0 0 0 0,0 0 0 0 0,0 1 0 0 0,0 0-1 0 0,0-1 1 0 0,-1 2 0 0 0,1-1 0 0 0,-1 0 0 0 0,0 1 0 0 0,2 2-17 0 0,-5-5 1 0 0,1 0-1 0 0,-1 0 1 0 0,0 1 0 0 0,0-1 0 0 0,1 0 0 0 0,-1 0 0 0 0,0 1 0 0 0,0-1 0 0 0,0 0 0 0 0,0 0 0 0 0,-1 1-1 0 0,1-1 1 0 0,0 0 0 0 0,-1 0 0 0 0,1 0 0 0 0,0 1 0 0 0,-1-1 0 0 0,1 0 0 0 0,-1 0 0 0 0,0 0 0 0 0,1 0-1 0 0,-1 0 1 0 0,0 0 0 0 0,0 0 0 0 0,0 0 0 0 0,1 0 0 0 0,-2 0-1 0 0,-30 28 40 0 0,24-22-118 0 0,5-4-11 0 0,-1 0-1 0 0,1 0 1 0 0,0-1-1 0 0,-1 0 0 0 0,0 1 1 0 0,1-1-1 0 0,-1-1 0 0 0,0 1 1 0 0,0 0-1 0 0,0-1 1 0 0,-3 1 89 0 0,-1-1-234 0 0,0-1 0 0 0,-1 0 0 0 0,1 0 0 0 0,-1 0 0 0 0,-3-2 234 0 0,0 2-102 0 0,-1 0-1 0 0,1 0 1 0 0,-1 1 0 0 0,1 0-1 0 0,-1 1 1 0 0,1 1-1 0 0,0 0 1 0 0,0 1 0 0 0,-10 4 102 0 0,17-5-18 0 0,0 0 1 0 0,-1 0-1 0 0,1 1 0 0 0,0 0 1 0 0,1 0-1 0 0,-1 0 1 0 0,1 1-1 0 0,-4 3 18 0 0,6-5-2 0 0,0-1 1 0 0,0 1-1 0 0,1-1 0 0 0,-1 1 0 0 0,0-1 1 0 0,1 1-1 0 0,0 0 0 0 0,-1 0 0 0 0,1 0 1 0 0,0 0-1 0 0,1 0 0 0 0,-1 0 0 0 0,0 0 1 0 0,1 0-1 0 0,0 0 0 0 0,0 0 0 0 0,0 1 1 0 0,0 0 1 0 0,1-1 102 0 0,0 1 0 0 0,1-1 0 0 0,-1 1 0 0 0,1-1 0 0 0,0 0 0 0 0,0 0 0 0 0,0 0 0 0 0,0 0 0 0 0,1 0 0 0 0,0 1-102 0 0,3 7 655 0 0,-6-11-636 0 0,0 1 0 0 0,0-1 0 0 0,1 1-1 0 0,-1-1 1 0 0,0 0 0 0 0,0 1 0 0 0,0-1-1 0 0,1 1 1 0 0,-1-1 0 0 0,0 1 0 0 0,0-1-1 0 0,1 0 1 0 0,-1 1 0 0 0,0-1 0 0 0,1 1-1 0 0,-1-1 1 0 0,0 0 0 0 0,1 1 0 0 0,-1-1 0 0 0,1 0-1 0 0,-1 0 1 0 0,1 1 0 0 0,-1-1-19 0 0,6 4 143 0 0,0 1 1 0 0,0-1-1 0 0,-1 1 1 0 0,0 1-1 0 0,0-1 1 0 0,0 1-1 0 0,0 0-143 0 0,-1 0 44 0 0,0-1 0 0 0,0 0-1 0 0,1 0 1 0 0,0-1 0 0 0,0 1-1 0 0,0-1 1 0 0,0 0-1 0 0,6 3-43 0 0,-8-6 43 0 0,1 1 1 0 0,0-1-1 0 0,-1-1 0 0 0,1 1 0 0 0,-1 0 0 0 0,1-1 0 0 0,0 0 0 0 0,-1 0 0 0 0,1 0 0 0 0,0 0 0 0 0,-1 0 0 0 0,1-1 0 0 0,0 0 0 0 0,-1 1 0 0 0,1-2-43 0 0,5 0 253 0 0,0-1 0 0 0,0-1 0 0 0,0 0-1 0 0,-1 0 1 0 0,3-2-253 0 0,69-48 1006 0 0,-69 44-943 0 0,-9 8-100 0 0,0 1 1 0 0,-1-1-1 0 0,1 0 0 0 0,0 0 1 0 0,0 1-1 0 0,0-1 1 0 0,1 1-1 0 0,-1-1 0 0 0,0 1 1 0 0,1 0-1 0 0,-1 0 0 0 0,0 0 1 0 0,1 0-1 0 0,0 1 37 0 0,16-16-5585 0 0,-18 16 5114 0 0,0-1-1 0 0,0 0 1 0 0,-1 0 0 0 0,1 1 0 0 0,0-1-1 0 0,0 0 1 0 0,-1 0 0 0 0,1 0-1 0 0,-1 0 1 0 0,1 0 0 0 0,-1 0-1 0 0,1 0 1 0 0,-1 0 0 0 0,0 0 0 0 0,1 0 471 0 0,-6-15-5070 0 0,6 2 1235 0 0</inkml:trace>
  <inkml:trace contextRef="#ctx0" brushRef="#br0" timeOffset="413.378">494 306 3305 0 0,'0'0'391'0'0,"1"-1"0"0"0,-1 1 0 0 0,0-1 0 0 0,1 1 0 0 0,-1 0 0 0 0,1-1 0 0 0,-1 1 0 0 0,1 0 0 0 0,-1-1 0 0 0,1 1 0 0 0,-1 0 0 0 0,1 0 0 0 0,-1-1 0 0 0,1 1-1 0 0,-1 0 1 0 0,1 0 0 0 0,-1 0 0 0 0,1 0 0 0 0,-1 0 0 0 0,1 0 0 0 0,0 0 0 0 0,-1 0 0 0 0,1 0 0 0 0,-1 0 0 0 0,1 0 0 0 0,0 0-391 0 0,7 10 2600 0 0,0 23-2229 0 0,-8-25-246 0 0,4 57 813 0 0,-3 60-938 0 0,-2-115 27 0 0,1 1-1 0 0,1-1 1 0 0,0 0 0 0 0,0 0 0 0 0,1 0 0 0 0,0 0-1 0 0,1 0 1 0 0,0 0 0 0 0,0-1 0 0 0,2 4-27 0 0,-4-12 3 0 0,0 0-1 0 0,0 0 1 0 0,0 0 0 0 0,0 0 0 0 0,1-1 0 0 0,-1 1 0 0 0,0 0 0 0 0,0-1-1 0 0,0 1 1 0 0,0 0 0 0 0,1-1 0 0 0,-1 1 0 0 0,0-1 0 0 0,1 0-1 0 0,-1 0 1 0 0,0 1 0 0 0,1-1 0 0 0,-1 0 0 0 0,0 0 0 0 0,1 0-1 0 0,-1 0 1 0 0,1 0 0 0 0,-1-1 0 0 0,0 1 0 0 0,1 0 0 0 0,-1-1-1 0 0,0 1 1 0 0,0 0 0 0 0,1-1 0 0 0,-1 0-3 0 0,6-1 7 0 0,0-1 1 0 0,-1 0-1 0 0,1 0 1 0 0,-1-1-1 0 0,0 0-7 0 0,4-2 45 0 0,-1 1-1 0 0,1 1 1 0 0,0 0-1 0 0,4-2-44 0 0,-7 4 3 0 0,-1 0-1 0 0,1 0 1 0 0,-1-1 0 0 0,0 0-1 0 0,0 0 1 0 0,0-1 0 0 0,-1 0-1 0 0,1 0 1 0 0,-1 0 0 0 0,0-1-1 0 0,0 1 1 0 0,1-2-3 0 0,-5 4 2 0 0,1 1-1 0 0,-1-1 1 0 0,1 1 0 0 0,0 0 0 0 0,-1-1-1 0 0,1 1 1 0 0,0 0 0 0 0,0 0 0 0 0,0 0-1 0 0,1 0-1 0 0,-2 1-77 0 0,0-1-1 0 0,1 1 0 0 0,-1-1 0 0 0,0 0 0 0 0,0 1 0 0 0,0-1 0 0 0,0 0 0 0 0,0 0 0 0 0,0 1 0 0 0,0-1 1 0 0,0 0-1 0 0,0 0 0 0 0,0 0 0 0 0,0 0 0 0 0,0-1 78 0 0,3-5-2411 0 0,-2 1-6259 0 0,-9-5 5094 0 0,2 2 1288 0 0</inkml:trace>
  <inkml:trace contextRef="#ctx0" brushRef="#br0" timeOffset="745.681">544 291 7114 0 0,'1'-2'640'0'0,"0"0"-1"0"0,0 0 1 0 0,1 0 0 0 0,-1 1 0 0 0,1-1 0 0 0,-1 1 0 0 0,1-1 0 0 0,-1 1 0 0 0,1 0 0 0 0,1-1-640 0 0,23-12 1459 0 0,-16 11-1564 0 0,1-1 0 0 0,-1 1 0 0 0,1 1 0 0 0,0 0 105 0 0,16-1-388 0 0,0 1-1 0 0,0 1 1 0 0,26 3 388 0 0,-51-1 44 0 0,1-1 1 0 0,-1 0 0 0 0,0 1-1 0 0,0-1 1 0 0,0 1 0 0 0,1 0-1 0 0,-1 0 1 0 0,0 0-1 0 0,0 0 1 0 0,0 0 0 0 0,0 0-1 0 0,0 1 1 0 0,0-1-1 0 0,-1 1 1 0 0,1-1 0 0 0,0 1-1 0 0,0 1-44 0 0,1 0 222 0 0,-1 1 0 0 0,0 0 0 0 0,1-1 0 0 0,-2 1 0 0 0,1 0 0 0 0,0 0 0 0 0,-1 0 0 0 0,0 0 0 0 0,1 3-222 0 0,0 7 433 0 0,-1-1 1 0 0,1 1 0 0 0,-2 0 0 0 0,0 0 0 0 0,-2 9-434 0 0,-9 37 446 0 0,-1 1-1015 0 0,13-20-3840 0 0,-1-41 4246 0 0,1 0 0 0 0,-1 0 0 0 0,0 0 0 0 0,0 1 0 0 0,0-1 0 0 0,0 0 0 0 0,0 0 0 0 0,0 0 0 0 0,0 1 0 0 0,0-1 0 0 0,0 0 0 0 0,0 0-1 0 0,0 1 1 0 0,0-1 0 0 0,0 0 0 0 0,0 0 0 0 0,0 1 0 0 0,0-1 0 0 0,0 0 0 0 0,0 0 0 0 0,0 0 0 0 0,0 1 0 0 0,0-1 0 0 0,0 0 0 0 0,0 0 0 0 0,-1 0 0 0 0,1 1-1 0 0,0-1 1 0 0,0 0 0 0 0,0 0 0 0 0,0 0 0 0 0,0 0 0 0 0,-1 1 0 0 0,1-1 0 0 0,0 0 0 0 0,0 0 0 0 0,0 0 0 0 0,0 0 0 0 0,-1 0 0 0 0,1 0 0 0 0,0 1 0 0 0,0-1 163 0 0,-8-5-5058 0 0,6 2 3192 0 0</inkml:trace>
  <inkml:trace contextRef="#ctx0" brushRef="#br0" timeOffset="1160.634">961 197 10538 0 0,'6'10'1596'0'0,"0"-1"0"0"0,-1 1 0 0 0,0 0 0 0 0,1 5-1596 0 0,9 44 2507 0 0,-9-17-2958 0 0,-1 40 451 0 0,1-5 522 0 0,-4-37-2212 0 0,-2 31 1690 0 0,0-33-5313 0 0,0-38 5076 0 0,0 1 0 0 0,0-1-1 0 0,0 1 1 0 0,0-1-1 0 0,0 1 1 0 0,-1-1 0 0 0,1 1-1 0 0,0 0 1 0 0,0-1-1 0 0,0 1 1 0 0,-1-1 0 0 0,1 1-1 0 0,0-1 1 0 0,0 1 0 0 0,-1-1-1 0 0,1 0 1 0 0,0 1-1 0 0,-1-1 1 0 0,1 1 0 0 0,-1-1-1 0 0,1 0 1 0 0,0 1-1 0 0,-1-1 1 0 0,1 0 0 0 0,-1 1-1 0 0,1-1 1 0 0,-1 0 0 0 0,1 0-1 0 0,-1 1 1 0 0,1-1-1 0 0,-1 0 1 0 0,0 0 0 0 0,1 0-1 0 0,-1 0 1 0 0,1 0 0 0 0,-1 0 237 0 0,-2 1-1009 0 0,-2 2-1926 0 0</inkml:trace>
  <inkml:trace contextRef="#ctx0" brushRef="#br0" timeOffset="1161.634">1055 478 3497 0 0,'6'-7'3585'0'0,"4"1"-1081"0"0,-1-3-1256 0 0,7 3-656 0 0,-1-1-368 0 0,7 1-312 0 0,0 0-592 0 0,0 0-1056 0 0,-1-1-1097 0 0,1-2-351 0 0,-6-3 967 0 0,9 5 1313 0 0</inkml:trace>
  <inkml:trace contextRef="#ctx0" brushRef="#br0" timeOffset="1534.038">1311 269 8250 0 0,'2'8'2777'0'0,"10"29"3759"0"0,-3-9-5232 0 0,5 30-1304 0 0,-9-38 76 0 0,0 14 17 0 0,-5 52-417 0 0,0-86 255 0 0,1 0 0 0 0,-1 1 0 0 0,0-1 0 0 0,0 0 0 0 0,0 0 0 0 0,0 0 0 0 0,0 1 0 0 0,0-1 0 0 0,0 0 0 0 0,0 0 0 0 0,0 0 0 0 0,1 0 0 0 0,-1 0 0 0 0,0 1 0 0 0,0-1 0 0 0,0 0 0 0 0,0 0 0 0 0,0 0 0 0 0,1 0 0 0 0,-1 0 0 0 0,0 0 0 0 0,0 0 0 0 0,0 1 0 0 0,1-1 0 0 0,-1 0 0 0 0,0 0 0 0 0,0 0 0 0 0,0 0 0 0 0,1 0 0 0 0,-1 0 0 0 0,0 0 0 0 0,0 0 0 0 0,0 0 0 0 0,1 0 0 0 0,-1 0 0 0 0,0 0 0 0 0,0 0 0 0 0,0 0 0 0 0,1 0 0 0 0,-1-1 0 0 0,0 1 1 0 0,0 0-1 0 0,0 0 0 0 0,0 0 0 0 0,1 0 0 0 0,-1 0 0 0 0,0 0 0 0 0,0 0 0 0 0,0-1 0 0 0,0 1 69 0 0,19-11-774 0 0,-16 8 847 0 0,1 1 1 0 0,-1-1 0 0 0,0 0-1 0 0,0 0 1 0 0,0-1-1 0 0,0 1 1 0 0,0 0 0 0 0,-1-1-1 0 0,2-3-73 0 0,-3 3 63 0 0,0 1 0 0 0,0-1-1 0 0,1 1 1 0 0,-1-1 0 0 0,1 1-1 0 0,0 0 1 0 0,0 0 0 0 0,0 0-1 0 0,0 0 1 0 0,1 0 0 0 0,-1 0-1 0 0,1 1 1 0 0,0-1 0 0 0,0 1-1 0 0,1-1-62 0 0,3-2 82 0 0,0 1-171 0 0,2 13-497 0 0,-2-1 723 0 0,5-2-4828 0 0,-11-6 4413 0 0,0 0 0 0 0,-1 0 0 0 0,1 0-1 0 0,0 0 1 0 0,-1 0 0 0 0,1 0 0 0 0,0 0 0 0 0,-1 0 0 0 0,1-1 0 0 0,-1 1 0 0 0,1 0-1 0 0,0 0 1 0 0,-1-1 0 0 0,1 1 0 0 0,-1 0 0 0 0,1-1 0 0 0,-1 1 0 0 0,1 0 0 0 0,-1-1-1 0 0,1 1 1 0 0,-1-1 0 0 0,1 1 0 0 0,-1-1 0 0 0,1 1 0 0 0,-1-1 0 0 0,0 1 0 0 0,1-1-1 0 0,-1 0 1 0 0,0 1 0 0 0,0-1 0 0 0,1 1 0 0 0,-1-1 0 0 0,0 0 0 0 0,0 1 0 0 0,0-1 278 0 0,3-11-917 0 0,4 4 632 0 0</inkml:trace>
  <inkml:trace contextRef="#ctx0" brushRef="#br0" timeOffset="1535.038">1756 1 13323 0 0,'35'18'5616'0'0,"-28"-15"-5201"0"0,0 0 0 0 0,-1 1-1 0 0,1 0 1 0 0,-1 0-1 0 0,1 1-414 0 0,-5-3 66 0 0,0 0 0 0 0,0 0-1 0 0,0 0 1 0 0,-1 0-1 0 0,1 0 1 0 0,-1 0 0 0 0,1 0-1 0 0,-1 1 1 0 0,0-1-1 0 0,0 1 1 0 0,0-1 0 0 0,0 1-1 0 0,0-1 1 0 0,-1 1-1 0 0,1 0 1 0 0,0 0-66 0 0,40 297 1386 0 0,-37-276-1551 0 0,-2 1-1 0 0,0-1 1 0 0,-1 1 0 0 0,-1 0 0 0 0,-2 0 0 0 0,-1 7 165 0 0,1-5-1862 0 0,3-15-5141 0 0,-3-16 790 0 0,16 3-622 0 0</inkml:trace>
  <inkml:trace contextRef="#ctx0" brushRef="#br0" timeOffset="1914.457">1841 316 13491 0 0,'15'-4'6533'0'0,"-1"3"-3753"0"0,-6 1-2635 0 0,-1 0 0 0 0,0 0 0 0 0,0 1 0 0 0,0 0 0 0 0,3 2-145 0 0,2-2 122 0 0,-1 0 1 0 0,1 0-1 0 0,10-1-122 0 0,-7 0 21 0 0,-14 0-83 0 0,1 0 0 0 0,0 0 0 0 0,-1 0 1 0 0,1 0-1 0 0,0 0 0 0 0,-1 0 0 0 0,1 0 0 0 0,0 0 0 0 0,-1-1 0 0 0,1 1 0 0 0,-1-1 0 0 0,1 1 1 0 0,-1-1-1 0 0,1 0 0 0 0,-1 0 0 0 0,1 1 0 0 0,-1-1 0 0 0,1 0 0 0 0,-1 0 0 0 0,0 0 0 0 0,0-1 1 0 0,1 1-1 0 0,-1 0 0 0 0,0 0 0 0 0,0-1 0 0 0,0 1 0 0 0,0 0 62 0 0,7-1-3244 0 0,-8 2 3120 0 0,0 0 0 0 0,0 0 0 0 0,0 0 0 0 0,0 0 0 0 0,0 0 0 0 0,0 0 0 0 0,0 0 0 0 0,0 0 0 0 0,1 0 0 0 0,-1 1-1 0 0,0-1 1 0 0,0 0 0 0 0,0 0 0 0 0,0 0 0 0 0,0 0 0 0 0,0 0 0 0 0,0 0 0 0 0,1 0 0 0 0,-1 0 0 0 0,0 0 0 0 0,0 0 0 0 0,0 0 0 0 0,0 0 0 0 0,0 0 0 0 0,0 0 0 0 0,0-1 0 0 0,1 1 0 0 0,-1 0 0 0 0,0 0 0 0 0,0 0 0 0 0,0 0 0 0 0,0 0 0 0 0,0 0 0 0 0,0 0 0 0 0,0 0 0 0 0,0 0 0 0 0,0 0 0 0 0,1 0 0 0 0,-1 0 0 0 0,0 0 0 0 0,0-1 0 0 0,0 1 0 0 0,0 0 0 0 0,0 0 0 0 0,0 0 0 0 0,0 0 0 0 0,0 0 0 0 0,0 0 0 0 0,0 0 0 0 0,0-1 0 0 0,0 1 0 0 0,0 0 0 0 0,0 0 0 0 0,0 0 0 0 0,0 0 124 0 0,-8-14-6832 0 0,4 6 1499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3553 0 0,'-4'4'986'0'0,"0"1"0"0"0,0-1 0 0 0,1 1 1 0 0,0 0-1 0 0,0 0 0 0 0,-2 3-986 0 0,-9 33 2227 0 0,9-16-1788 0 0,1 0-1 0 0,1 15-438 0 0,1-22 649 0 0,-3 83 1129 0 0,4 1-1 0 0,4-1 1 0 0,5 2-1778 0 0,-6-83 132 0 0,1 0 0 0 0,1 0 0 0 0,0-1 0 0 0,2 1 0 0 0,0-1 0 0 0,2 0 1 0 0,0-1-1 0 0,1 2-132 0 0,-5-13 21 0 0,0 0 0 0 0,0 0 0 0 0,0 0 0 0 0,1-1 0 0 0,0 1 0 0 0,0-1 0 0 0,1 0 0 0 0,0-1 0 0 0,0 1 0 0 0,0-1 0 0 0,1-1 0 0 0,0 1 0 0 0,-1-1 0 0 0,2 0 0 0 0,-1 0 0 0 0,0-1 0 0 0,1 0 0 0 0,-1 0 0 0 0,1-1 0 0 0,0 0 0 0 0,4 0-21 0 0,-6-2 30 0 0,0 0 0 0 0,0 0 0 0 0,0-1 0 0 0,0 0 0 0 0,0 0 1 0 0,0-1-1 0 0,0 1 0 0 0,0-1 0 0 0,-1-1 0 0 0,1 1 0 0 0,-1-1 1 0 0,1 0-1 0 0,-1 0 0 0 0,2-2-30 0 0,1 0 33 0 0,-1 0-1 0 0,0-1 1 0 0,0 0 0 0 0,-1 0-1 0 0,1-1 1 0 0,-1 0-1 0 0,-1 0 1 0 0,1 0 0 0 0,1-4-33 0 0,-2 1 28 0 0,0-1 0 0 0,0 1 0 0 0,-1-1 1 0 0,0 0-1 0 0,1-11-28 0 0,-3 16 11 0 0,-1 0-1 0 0,-1 0 1 0 0,1 0 0 0 0,-1 0 0 0 0,0 0 0 0 0,0 0-1 0 0,-1 0 1 0 0,1 0 0 0 0,-1 0 0 0 0,-1 0 0 0 0,1 0-1 0 0,-1-1-10 0 0,1 6 9 0 0,1 0-1 0 0,-1-1 0 0 0,0 1 0 0 0,1 0 0 0 0,-1 0 0 0 0,0-1 0 0 0,0 1 0 0 0,0 0 0 0 0,0 0 0 0 0,0 0 0 0 0,0 0 0 0 0,0 0 0 0 0,0 0 0 0 0,0 0 0 0 0,0 1 0 0 0,0-1 0 0 0,-1 0 0 0 0,1 0 0 0 0,0 1 0 0 0,-1-1 0 0 0,1 1 0 0 0,-1 0 0 0 0,1-1 0 0 0,0 1 0 0 0,-1 0-8 0 0,-1 0 13 0 0,-1 0 0 0 0,1 0 0 0 0,-1 0 0 0 0,1 1 1 0 0,-1-1-1 0 0,1 1 0 0 0,-1 0 0 0 0,1 0 0 0 0,0 0 0 0 0,-3 2-13 0 0,-8 3 38 0 0,1 2 0 0 0,1-1 0 0 0,-1 2-1 0 0,-8 7-37 0 0,-14 14-511 0 0,1 2 1 0 0,-18 23 510 0 0,48-50-751 0 0,1 0 0 0 0,0 0 1 0 0,-1 0-1 0 0,2 0 1 0 0,-3 4 750 0 0,-3 7-4403 0 0,-4 0-3485 0 0,6-5 3438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 7250 0 0,'6'-11'8431'0'0,"-3"14"-4956"0"0,-3 0-3351 0 0,0 0 1 0 0,0 0 0 0 0,-1-1 0 0 0,1 1-1 0 0,-1 0 1 0 0,1 0 0 0 0,-1-1 0 0 0,-1 3-125 0 0,-11 35 476 0 0,2 1 0 0 0,-6 38-476 0 0,9-38 263 0 0,-2 0 0 0 0,-1 0 0 0 0,-5 6-263 0 0,-2 2 287 0 0,-3 26-287 0 0,6-23-217 0 0,-7 12 217 0 0,13-37-644 0 0,-5 12-5022 0 0,2-20-7410 0 0,7-21 10505 0 0</inkml:trace>
  <inkml:trace contextRef="#ctx0" brushRef="#br0" timeOffset="358.68">1 205 12339 0 0,'36'55'6763'0'0,"26"25"-4598"0"0,-18-23-1205 0 0,-12-19-243 0 0,1-1-1 0 0,16 12-716 0 0,33 36 396 0 0,-50-52-312 0 0,-20-21-217 0 0,0 0-1 0 0,10 14 134 0 0,-5-10-1840 0 0,-7-12-1473 0 0,-5-6-6182 0 0,-3-1 1062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3025 0 0,'40'-12'7538'0'0,"1"6"-4879"0"0,-38 5-2612 0 0,1 1-1 0 0,-1 0 1 0 0,1 0-1 0 0,-1 1 1 0 0,1-1-1 0 0,-1 1 1 0 0,0 0 0 0 0,1 0-1 0 0,-1 0 1 0 0,0 0-1 0 0,1 0 1 0 0,-1 1-1 0 0,0-1 1 0 0,0 1-1 0 0,0 0 1 0 0,0 0-1 0 0,-1 0 1 0 0,1 1-1 0 0,0-1 1 0 0,-1 0-1 0 0,0 1 1 0 0,1 0-47 0 0,3 7 122 0 0,0-1 1 0 0,0 2-1 0 0,-1-1 1 0 0,0 0 0 0 0,-1 1-1 0 0,-1 0 1 0 0,1 0-1 0 0,-2 0 1 0 0,1 0-1 0 0,-2 1 1 0 0,1-1-1 0 0,-2 1 1 0 0,1-1 0 0 0,-2 1-1 0 0,0 8-122 0 0,-3 9 374 0 0,0-1 1 0 0,-2 1-1 0 0,-1-1 0 0 0,-1 0 1 0 0,-9 17-375 0 0,-14 34 187 0 0,44-90-368 0 0,-1 0 1 0 0,0-1-1 0 0,5-7 181 0 0,-4 2-109 0 0,1 1 0 0 0,1 0 0 0 0,0 1 0 0 0,1 1 0 0 0,0 1 0 0 0,12-7 109 0 0,-17 12-18 0 0,1 1-1 0 0,0 1 1 0 0,0 0-1 0 0,1 0 1 0 0,0 1-1 0 0,0 1 1 0 0,0 0-1 0 0,0 1 1 0 0,1 1-1 0 0,12-1 19 0 0,-23 2 28 0 0,0 1 0 0 0,0 1 0 0 0,-1-1 0 0 0,1 0-1 0 0,0 1 1 0 0,0-1 0 0 0,-1 1 0 0 0,1 0 0 0 0,0 0 0 0 0,-1 0-1 0 0,1 0 1 0 0,-1 0 0 0 0,1 1 0 0 0,-1-1 0 0 0,0 1 0 0 0,1-1-1 0 0,-1 1 1 0 0,0 0 0 0 0,0 0 0 0 0,0 0 0 0 0,0 0-1 0 0,-1 0 1 0 0,1 1 0 0 0,-1-1 0 0 0,1 0 0 0 0,-1 1 0 0 0,1 0-28 0 0,3 10 390 0 0,0-1 1 0 0,-1 1 0 0 0,0-1-1 0 0,-1 1 1 0 0,0 4-391 0 0,1 2 519 0 0,-1-7-283 0 0,-1 0 0 0 0,-1 0 0 0 0,0-1 0 0 0,0 1 1 0 0,-1 0-1 0 0,-1 0 0 0 0,0 0 0 0 0,0 0 0 0 0,-3 6-236 0 0,-2 18 314 0 0,4-21-209 0 0,-1-1-1 0 0,0 0 1 0 0,-1 0-1 0 0,0 0 1 0 0,-3 3-105 0 0,4-8-13 0 0,3-8 5 0 0,0 0 0 0 0,0 0 0 0 0,-1 0-1 0 0,1 0 1 0 0,0 0 0 0 0,-1 0 0 0 0,1 0-1 0 0,0 0 1 0 0,-1 0 0 0 0,1-1 0 0 0,-1 1-1 0 0,0 0 1 0 0,1 0 0 0 0,-1 0 0 0 0,0-1-1 0 0,1 1 1 0 0,-1 0 0 0 0,0-1 0 0 0,0 1-1 0 0,0 0 1 0 0,1-1 0 0 0,-1 1 0 0 0,0-1 0 0 0,0 1-1 0 0,0-1 1 0 0,0 0 0 0 0,0 1 8 0 0,0-1-178 0 0,1 0 0 0 0,-1 0 0 0 0,1 1 1 0 0,-1-1-1 0 0,1 0 0 0 0,-1 1 0 0 0,1-1 0 0 0,0 0 1 0 0,-1 1-1 0 0,1-1 0 0 0,0 1 0 0 0,-1-1 0 0 0,1 0 1 0 0,0 1-1 0 0,-1-1 0 0 0,1 1 0 0 0,0-1 0 0 0,0 1 1 0 0,-1-1-1 0 0,1 1 0 0 0,0 0 178 0 0,3 4-9701 0 0,7 0 1743 0 0</inkml:trace>
  <inkml:trace contextRef="#ctx0" brushRef="#br0" timeOffset="428.151">1185 85 9858 0 0,'1'-1'406'0'0,"-1"-1"1"0"0,1 0-1 0 0,0 1 0 0 0,-1-1 0 0 0,1 0 0 0 0,0 1 1 0 0,0-1-1 0 0,0 1 0 0 0,0-1 0 0 0,1 1 1 0 0,-1 0-1 0 0,0-1 0 0 0,2 0-406 0 0,-1 0 237 0 0,1 0-1 0 0,0 1 1 0 0,0-1-1 0 0,0 0 1 0 0,0 1 0 0 0,0 0-1 0 0,2-1-236 0 0,7-1-316 0 0,0 1-1 0 0,1-1 0 0 0,11 1 317 0 0,-1 0 501 0 0,-3-2-432 0 0,0-1 1 0 0,10-4-70 0 0,-19 5 11 0 0,0 0-1 0 0,0 1 1 0 0,1 0 0 0 0,0 1 0 0 0,-1 0 0 0 0,1 1 0 0 0,0 1 0 0 0,7 0-11 0 0,-15 1 10 0 0,-1-1 1 0 0,0 1-1 0 0,-1 1 1 0 0,1-1-1 0 0,0 0 1 0 0,0 1-1 0 0,0-1 1 0 0,-1 1-1 0 0,1 0 1 0 0,-1 0-1 0 0,1 0 1 0 0,-1 0-1 0 0,0 0 1 0 0,0 1 0 0 0,0-1-1 0 0,0 0 1 0 0,0 1-1 0 0,-1 0 1 0 0,1-1-1 0 0,-1 1 1 0 0,1 0-1 0 0,-1 0 1 0 0,1 3-11 0 0,1 4 56 0 0,0 0 0 0 0,0 0-1 0 0,-1 0 1 0 0,0 1 0 0 0,-1-1 0 0 0,0 5-56 0 0,22 311 3530 0 0,-19-272-3163 0 0,6 26-367 0 0,2 13 97 0 0,-8-59-45 0 0,-2-21-28 0 0,0 0-1 0 0,-1 0 1 0 0,0 1 0 0 0,-2 1-24 0 0,2 9 61 0 0,0-17-37 0 0,-1 0-1 0 0,0 1 1 0 0,0-1-1 0 0,-1 1 1 0 0,0-1-1 0 0,0 1-23 0 0,1-6 24 0 0,-1-1-1 0 0,1 1 1 0 0,-1-1-1 0 0,1 0 1 0 0,-1 1-1 0 0,0-1 1 0 0,1 0-1 0 0,-1 0 1 0 0,0 1-1 0 0,0-1 0 0 0,0 0 1 0 0,0 0-1 0 0,0 0 1 0 0,0 0-1 0 0,0 0 1 0 0,0 0-1 0 0,0 0 1 0 0,-1 0-1 0 0,1-1 1 0 0,0 1-1 0 0,0 0 1 0 0,-1-1-1 0 0,1 1 1 0 0,-1-1-1 0 0,1 1 1 0 0,0-1-1 0 0,-1 0 1 0 0,1 0-1 0 0,-1 0 0 0 0,1 1 1 0 0,-1-1-1 0 0,0-1-23 0 0,-195 2 2066 0 0,154-5-2063 0 0,29 1 93 0 0,-1 2 0 0 0,1 0 0 0 0,-3 0-96 0 0,14 1-393 0 0,0 0 0 0 0,-1 1 0 0 0,1-1 0 0 0,0 0 0 0 0,0 1 0 0 0,0 0 0 0 0,0 0 0 0 0,0 0 0 0 0,0 0 0 0 0,1 0 0 0 0,-1 1 0 0 0,0-1 0 0 0,1 1 0 0 0,-1 0 0 0 0,1 0 0 0 0,-2 0 393 0 0,-1 5-6249 0 0,4-2-3670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2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7410 0 0,'-2'-2'454'0'0,"1"0"0"0"0,0 0 0 0 0,0 0 1 0 0,0 0-1 0 0,1 0 0 0 0,-1 0 0 0 0,0 0 1 0 0,1 0-1 0 0,-1 0 0 0 0,1 0 0 0 0,0-1 1 0 0,0 1-1 0 0,0 0 0 0 0,0 0 0 0 0,0-1-454 0 0,1 2 58 0 0,0 0 0 0 0,-1 0-1 0 0,1-1 1 0 0,0 1 0 0 0,1 0 0 0 0,-1 0-1 0 0,0 0 1 0 0,0 0 0 0 0,0 0-1 0 0,0 1 1 0 0,1-1 0 0 0,-1 0-1 0 0,0 0 1 0 0,1 1 0 0 0,-1-1-1 0 0,1 1 1 0 0,-1-1 0 0 0,1 1 0 0 0,-1 0-1 0 0,0 0 1 0 0,1-1 0 0 0,0 1-58 0 0,14-2 66 0 0,0 0 0 0 0,0 1 0 0 0,0 0 0 0 0,-1 2 0 0 0,4 0-66 0 0,-4-1 37 0 0,0-1 0 0 0,0 0 0 0 0,6-2-37 0 0,32-2 113 0 0,-40 4-57 0 0,-1-1-1 0 0,0 0 0 0 0,0 0 0 0 0,0-1 0 0 0,5-2-55 0 0,-7 2 70 0 0,40-21-2767 0 0,-38 18-2878 0 0,-14-5-1248 0 0,0 6 6596 0 0,1 1-836 0 0</inkml:trace>
  <inkml:trace contextRef="#ctx0" brushRef="#br0" timeOffset="429.181">239 72 4281 0 0,'-1'3'953'0'0,"0"0"0"0"0,-1 0 1 0 0,1 0-1 0 0,1 0 0 0 0,-1 1 0 0 0,0-1 1 0 0,1 1-1 0 0,-1 2-953 0 0,2 3 35 0 0,-1 1 0 0 0,1-1 0 0 0,1 0 0 0 0,1 4-35 0 0,2 16 462 0 0,1 44 714 0 0,-2 1-1 0 0,-4-1 0 0 0,-5 29-1175 0 0,1-67 786 0 0,-6 23-786 0 0,3-26 236 0 0,3 0-1 0 0,0 7-235 0 0,2-16 89 0 0,-2 0 0 0 0,0 0 1 0 0,-2 1-90 0 0,1-4 45 0 0,1 0 0 0 0,1 0 0 0 0,1 1 0 0 0,0 3-45 0 0,1-11 68 0 0,-2 9 79 0 0,3-21-144 0 0,0 0 1 0 0,0-1-1 0 0,0 1 1 0 0,1 0-1 0 0,-1-1 0 0 0,0 1 1 0 0,0 0-1 0 0,0 0 0 0 0,0-1 1 0 0,1 1-1 0 0,-1 0 0 0 0,0-1 1 0 0,1 1-1 0 0,-1-1 1 0 0,0 1-1 0 0,1 0 0 0 0,-1-1 1 0 0,1 1-1 0 0,-1-1 0 0 0,1 1 1 0 0,-1-1-1 0 0,1 1 0 0 0,-1-1 1 0 0,1 1-4 0 0,5 0 127 0 0,0 0 1 0 0,0 0-1 0 0,0-1 1 0 0,0 1-1 0 0,0-1 1 0 0,1 0-1 0 0,-1-1 1 0 0,3 0-128 0 0,22-1 428 0 0,4 2-53 0 0,21 0 256 0 0,4 2-631 0 0,27 6 421 0 0,-65-9-285 0 0,-3 1-1277 0 0,-6 6-3895 0 0,-9-5-5493 0 0,2 3 6196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1:0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38 151 5169 0 0,'0'-1'274'0'0,"0"1"1"0"0,-1 0-1 0 0,1-1 0 0 0,0 1 1 0 0,-1 0-1 0 0,1-1 0 0 0,0 1 1 0 0,-1 0-1 0 0,1 0 0 0 0,-1-1 0 0 0,1 1 1 0 0,0 0-1 0 0,-1 0 0 0 0,1 0 1 0 0,-1 0-1 0 0,1-1 0 0 0,-1 1 1 0 0,1 0-1 0 0,-1 0 0 0 0,1 0 1 0 0,-1 0-1 0 0,1 0 0 0 0,0 0 1 0 0,-1 0-1 0 0,0 0-274 0 0,-6 9 2569 0 0,0 23-2791 0 0,6-22 875 0 0,-4 16-328 0 0,2 1 1 0 0,0 0-1 0 0,2-1 0 0 0,1 1 0 0 0,2 0 0 0 0,0 2-325 0 0,-1-23 74 0 0,0 0-1 0 0,1 0 0 0 0,0 0 0 0 0,0 0 1 0 0,0-1-1 0 0,1 1 0 0 0,-1 0 0 0 0,2-1 1 0 0,-1 0-1 0 0,4 5-73 0 0,-6-8 10 0 0,1 0-1 0 0,-1 0 1 0 0,1 0 0 0 0,0 0-1 0 0,0 0 1 0 0,0 0 0 0 0,0-1-1 0 0,0 1 1 0 0,0-1 0 0 0,0 0-1 0 0,0 1 1 0 0,1-1 0 0 0,-1 0-1 0 0,1 0 1 0 0,-1-1 0 0 0,0 1-1 0 0,1 0 1 0 0,-1-1 0 0 0,1 1-1 0 0,0-1 1 0 0,-1 0 0 0 0,1 0-1 0 0,-1 0 1 0 0,1 0-1 0 0,-1 0 1 0 0,1-1 0 0 0,0 1-10 0 0,6-4-46 0 0,0 0 0 0 0,-1 0 0 0 0,1-1 0 0 0,-1 0 0 0 0,0 0 0 0 0,0-1 0 0 0,-1 0-1 0 0,0 0 1 0 0,0-1 0 0 0,0 0 0 0 0,-1 0 0 0 0,0 0 0 0 0,0-1 0 0 0,0 0 0 0 0,-1-2 46 0 0,5-5-35 0 0,-1-1 1 0 0,-1-1-1 0 0,-1 1 0 0 0,0-1 1 0 0,-1-1-1 0 0,-1 1 0 0 0,2-14 35 0 0,-6 24 66 0 0,-1 1 0 0 0,1 0 0 0 0,-1-1 0 0 0,-1 1 0 0 0,0-4-66 0 0,1 8 56 0 0,0 1 0 0 0,0 0 0 0 0,0 0 0 0 0,0-1 0 0 0,0 1 1 0 0,0 0-1 0 0,-1 0 0 0 0,1-1 0 0 0,-1 1 0 0 0,1 0 0 0 0,-1 0 0 0 0,1 0 1 0 0,-1 0-1 0 0,0 0 0 0 0,1 0 0 0 0,-1 0 0 0 0,0 0 0 0 0,0 0 0 0 0,0 0 0 0 0,0 0 1 0 0,0 0-1 0 0,0 0 0 0 0,0 1 0 0 0,0-1 0 0 0,0 0 0 0 0,0 1 0 0 0,0-1 1 0 0,0 1-1 0 0,0-1 0 0 0,-1 1 0 0 0,1 0 0 0 0,-1-1-56 0 0,-84 5 1380 0 0,79-5-1338 0 0,-1 0 0 0 0,1 1 0 0 0,0 0 0 0 0,-1 0 0 0 0,1 1 0 0 0,0 0 0 0 0,-1 0 0 0 0,1 1 0 0 0,-3 1-42 0 0,5-2-23 0 0,-1 1 0 0 0,1 0-1 0 0,0 0 1 0 0,0 0 0 0 0,0 0 0 0 0,0 1 0 0 0,-1 1 23 0 0,3-1-629 0 0,1-1-1 0 0,-1 0 1 0 0,1 0-1 0 0,0 1 1 0 0,0 0-1 0 0,0-1 1 0 0,0 1 0 0 0,1 0-1 0 0,-1 1 630 0 0,-2-1-5715 0 0,-1-8 1705 0 0,3 3 2173 0 0,-2 4-1688 0 0</inkml:trace>
  <inkml:trace contextRef="#ctx0" brushRef="#br0" timeOffset="363.834">735 1 12979 0 0,'-2'7'1209'0'0,"1"1"1"0"0,-1 0-1 0 0,1 0 1 0 0,1 5-1210 0 0,3 56 2750 0 0,1-13-1679 0 0,-4-50-1001 0 0,0 37 617 0 0,-2 0-1 0 0,-1 0-686 0 0,0 42 750 0 0,3-71-751 0 0,0-13-59 0 0,-1 0-1 0 0,1 0 1 0 0,0 0-1 0 0,0 0 0 0 0,0 1 1 0 0,0-1-1 0 0,0 0 0 0 0,1 0 1 0 0,-1 0-1 0 0,0 0 1 0 0,0 0-1 0 0,1 0 0 0 0,-1 0 1 0 0,0 0-1 0 0,1 0 0 0 0,0 0 1 0 0,-1 0-1 0 0,1 0 1 0 0,-1 0-1 0 0,1 0 0 0 0,0 0 61 0 0,9-3-4566 0 0,-9 3 93 0 0,-2-8-1859 0 0,1 2-454 0 0</inkml:trace>
  <inkml:trace contextRef="#ctx0" brushRef="#br0" timeOffset="707.092">486 553 9434 0 0,'-14'29'4473'0'0,"10"-22"-4185"0"0,0 0 1 0 0,0 1 0 0 0,0 0-1 0 0,1 0 1 0 0,1 0-1 0 0,-1 0 1 0 0,1 0-1 0 0,0 1 1 0 0,1-1-1 0 0,0 0 1 0 0,1 6-289 0 0,3 13 590 0 0,-1 0 1 0 0,-1 0-1 0 0,-1 1 0 0 0,-1-1 1 0 0,-1 0-1 0 0,-2 4-590 0 0,2-21 142 0 0,1 0 0 0 0,0 0 0 0 0,0 0 0 0 0,1 0 0 0 0,1 0 0 0 0,0 1-142 0 0,-1-6-6 0 0,1 0-1 0 0,0 0 1 0 0,1 0 0 0 0,-1 0 0 0 0,1 0-1 0 0,0 0 1 0 0,2 3 6 0 0,-3-6-7 0 0,1 0 0 0 0,-1 0 0 0 0,1 0 0 0 0,-1-1 0 0 0,1 1 0 0 0,0 0 0 0 0,0-1-1 0 0,0 1 1 0 0,0-1 0 0 0,0 0 0 0 0,0 1 0 0 0,0-1 0 0 0,0 0 0 0 0,1-1 0 0 0,-1 1 0 0 0,0 0-1 0 0,0 0 1 0 0,1-1 0 0 0,-1 0 0 0 0,1 1 0 0 0,-1-1 0 0 0,1 0 7 0 0,8 0-229 0 0,0 0-1 0 0,0-1 1 0 0,1 0-1 0 0,3-2 230 0 0,1 0-450 0 0,14 0-199 0 0,-17 2 218 0 0,1-1 0 0 0,0 0 0 0 0,-1-1 0 0 0,10-3 431 0 0,19-6-632 0 0,-33 11 605 0 0,-1-1 1 0 0,1-1 0 0 0,-1 0-1 0 0,0 0 1 0 0,0 0-1 0 0,0-1 1 0 0,6-4 26 0 0,-12 7 77 0 0,-1 0 0 0 0,0 0 0 0 0,1 0-1 0 0,-1 0 1 0 0,0 0 0 0 0,0 0 0 0 0,0-1 0 0 0,0 1 0 0 0,0 0 0 0 0,0-1-1 0 0,0 1 1 0 0,-1 0 0 0 0,1-1 0 0 0,0 1 0 0 0,-1-1 0 0 0,1 1 0 0 0,-1-1-1 0 0,1 1 1 0 0,-1-1 0 0 0,0 0-77 0 0,0-3 614 0 0,0 0-1 0 0,0 0 1 0 0,-1 0-1 0 0,1 0 1 0 0,-2-4-614 0 0,-2-17 692 0 0,-18-138 956 0 0,13 106-2413 0 0,8 38-1451 0 0,1 17 1004 0 0,0 1 0 0 0,0-1 0 0 0,-1 1 0 0 0,1-1-1 0 0,0 0 1 0 0,-1 1 0 0 0,0-1 0 0 0,0 1-1 0 0,0-1 1 0 0,0 1 0 0 0,0-1 1212 0 0,-5-5-6915 0 0</inkml:trace>
  <inkml:trace contextRef="#ctx0" brushRef="#br0" timeOffset="1044.857">500 817 7218 0 0,'6'17'7089'0'0,"2"-3"-5833"0"0,4-6-904 0 0,2-2-192 0 0,0-3-96 0 0,6-9 136 0 0,2 6-240 0 0,4-8 129 0 0,-3 2-114 0 0,-4 3 58 0 0,-2-2 175 0 0,-2 2-248 0 0,7-6-489 0 0,-5-2-1279 0 0,3 2-2449 0 0,-11-5-928 0 0,-1 3 448 0 0</inkml:trace>
  <inkml:trace contextRef="#ctx0" brushRef="#br0" timeOffset="1420.129">920 142 9354 0 0,'61'-22'7177'0'0,"0"8"-4762"0"0,-48 12-2293 0 0,0 1-1 0 0,-1 1 0 0 0,1 0 1 0 0,0 0-1 0 0,-1 1 1 0 0,1 1-1 0 0,0 0 1 0 0,-1 1-1 0 0,0 0-121 0 0,-3-1 54 0 0,1 1 43 0 0,1 0 1 0 0,-1 1-1 0 0,0 0 0 0 0,7 4-97 0 0,-14-7 35 0 0,0 1 0 0 0,-1 0 0 0 0,1 0 1 0 0,0 0-1 0 0,-1 1 0 0 0,0-1 0 0 0,1 1 1 0 0,-1-1-1 0 0,0 1 0 0 0,0 0 0 0 0,-1-1 0 0 0,1 1 1 0 0,0 0-1 0 0,-1 0 0 0 0,0 0 0 0 0,0 0 1 0 0,0 1-36 0 0,3 8 214 0 0,-3-9-199 0 0,0-1 1 0 0,0 1-1 0 0,0-1 1 0 0,0 1-1 0 0,-1-1 0 0 0,1 1 1 0 0,-1-1-1 0 0,0 1 1 0 0,0-1-1 0 0,0 1 0 0 0,0-1 1 0 0,0 1-1 0 0,0 0 1 0 0,-1-1-1 0 0,1 1 0 0 0,-1-1 1 0 0,0 1-1 0 0,0-1 1 0 0,0 0-1 0 0,0 1 1 0 0,0-1-1 0 0,-1 1-15 0 0,0 1-41 0 0,0 1 1 0 0,-1-1 0 0 0,1 1-1 0 0,-1-1 1 0 0,0 0-1 0 0,-1 0 1 0 0,1 0-1 0 0,-1 0 1 0 0,0-1-1 0 0,1 0 1 0 0,-1 1-1 0 0,-1-1 1 0 0,1-1-1 0 0,0 1 1 0 0,-1-1-1 0 0,0 1 1 0 0,-2 0 40 0 0,-33 15-1348 0 0,37-16 1238 0 0,-1 1-1 0 0,0-1 1 0 0,0 0 0 0 0,0 0-1 0 0,-1 0 1 0 0,1-1-1 0 0,0 1 1 0 0,-1-1 0 0 0,1 0-1 0 0,-1 0 1 0 0,1 0-1 0 0,-1-1 1 0 0,0 0 0 0 0,1 0-1 0 0,-1 0 1 0 0,-2-1 110 0 0,6 1 29 0 0,-1-1 0 0 0,0 1 0 0 0,1-1 0 0 0,-1 1 1 0 0,0 0-1 0 0,1 0 0 0 0,-1-1 0 0 0,0 1 0 0 0,1 0 0 0 0,-1 1 0 0 0,0-1 1 0 0,1 0-1 0 0,-1 0 0 0 0,0 1 0 0 0,1-1 0 0 0,-1 1 0 0 0,0-1 0 0 0,1 1 1 0 0,-1 0-1 0 0,1 0 0 0 0,-1 0 0 0 0,1-1 0 0 0,0 1 0 0 0,-1 1 0 0 0,1-1-28 0 0,-1 1 25 0 0,1 0 1 0 0,-1 1 0 0 0,1-1 0 0 0,0 1 0 0 0,-1-1 0 0 0,1 1 0 0 0,0-1 0 0 0,0 1 0 0 0,1 0 0 0 0,-1 0 0 0 0,1-1 0 0 0,-1 1 0 0 0,1 0 0 0 0,0 1-27 0 0,0 6 59 0 0,0 1 1 0 0,1 0 0 0 0,0 0 0 0 0,1 0 0 0 0,0-1-1 0 0,1 1 1 0 0,2 7-60 0 0,-2-10 57 0 0,1 0 0 0 0,-1 0 0 0 0,2 0 0 0 0,-1 0 0 0 0,2 1-57 0 0,-4-6 42 0 0,-1-1 0 0 0,1-1 0 0 0,0 1 0 0 0,0 0 0 0 0,0 0 0 0 0,0 0 0 0 0,0-1 0 0 0,0 0 0 0 0,0 1 0 0 0,0-1 0 0 0,1 0 0 0 0,-1 0 0 0 0,0 0 0 0 0,1 0 0 0 0,-1 0 0 0 0,1-1 0 0 0,-1 1 0 0 0,1-1 0 0 0,0 1-42 0 0,32 8 694 0 0,-31-7-595 0 0,0 0 0 0 0,0-1 0 0 0,0 0 0 0 0,0 0 0 0 0,0 0 0 0 0,0 0 0 0 0,0-1 1 0 0,0 0-1 0 0,1 1-99 0 0,64-4 901 0 0,-58 5-843 0 0,-11-1-55 0 0,1-1 0 0 0,0 0 0 0 0,-1 1 0 0 0,1-1 0 0 0,0 0 0 0 0,-1 0 0 0 0,1 1 1 0 0,0-1-1 0 0,-1 0 0 0 0,1 0 0 0 0,0 0 0 0 0,-1 0 0 0 0,1 0 0 0 0,0 0 0 0 0,-1 0 1 0 0,1 0-1 0 0,0 0 0 0 0,-1 0 0 0 0,1-1 0 0 0,0 1 0 0 0,-1 0 0 0 0,1 0 0 0 0,0-1 1 0 0,-1 1-1 0 0,1 0 0 0 0,-1-1 0 0 0,1 1 0 0 0,0 0 0 0 0,-1-1 0 0 0,1 1 0 0 0,-1-1 1 0 0,1 1-1 0 0,-1-1 0 0 0,0 1 0 0 0,1-1 0 0 0,-1 0 0 0 0,1 1 0 0 0,-1-1-3 0 0,4-9 12 0 0,-3 7 0 0 0,0 0 0 0 0,0 0 0 0 0,1 1 0 0 0,-1-1 0 0 0,1 0 0 0 0,-1 1 0 0 0,1-1 0 0 0,0 1 0 0 0,0-1-1 0 0,0 1 1 0 0,0 0 0 0 0,1 0 0 0 0,-1 0 0 0 0,0 0 0 0 0,3-2-12 0 0,9-8-103 0 0,4-4-3615 0 0,-18 15 3454 0 0,0 1 0 0 0,1 0 1 0 0,-1 0-1 0 0,1 0 0 0 0,-1-1 0 0 0,0 1 0 0 0,1 0 0 0 0,-1 0 1 0 0,0-1-1 0 0,1 1 0 0 0,-1 0 0 0 0,0-1 0 0 0,1 1 0 0 0,-1-1 1 0 0,0 1-1 0 0,0 0 0 0 0,1-1 0 0 0,-1 1 0 0 0,0-1 0 0 0,0 1 1 0 0,0 0-1 0 0,0-1 0 0 0,1 1 0 0 0,-1-1 0 0 0,0 1 0 0 0,0-1 1 0 0,0 1-1 0 0,0-1 0 0 0,0 1 0 0 0,0-1 0 0 0,0 1 0 0 0,0-1 1 0 0,-1 1-1 0 0,1 0 0 0 0,0-1 0 0 0,0 1 0 0 0,0-1 0 0 0,0 1 1 0 0,-1-1-1 0 0,1 1 0 0 0,0 0 0 0 0,-1-1 264 0 0,0-4-1895 0 0,-1-3-4497 0 0</inkml:trace>
  <inkml:trace contextRef="#ctx0" brushRef="#br0" timeOffset="1763.555">1452 392 7554 0 0,'29'5'7857'0'0,"-1"7"-6512"0"0,6-9-649 0 0,0-3-56 0 0,-14-3-184 0 0,5-9-160 0 0,-5 10-32 0 0,6-13 0 0 0,-4 7-152 0 0,1-6 40 0 0,-6-3-8 0 0,-3 17-112 0 0,3-12-144 0 0,-8 4-768 0 0,2-1-1168 0 0,-2-2-2577 0 0,-18-9-1873 0 0,9 9 961 0 0</inkml:trace>
  <inkml:trace contextRef="#ctx0" brushRef="#br0" timeOffset="2143.211">1495 202 1696 0 0,'4'-1'933'0'0,"1"1"0"0"0,-1 0-1 0 0,1 0 1 0 0,-1 0 0 0 0,1 0-1 0 0,-1 1 1 0 0,4 0-933 0 0,-4 0 8 0 0,0 0 1 0 0,1 0-1 0 0,-1-1 1 0 0,1 0-1 0 0,-1 0 1 0 0,1 0-1 0 0,-1 0 0 0 0,5-2-8 0 0,16-5 307 0 0,0-1-1 0 0,0-1 1 0 0,-1-1-1 0 0,0-1 1 0 0,4-4-307 0 0,-26 14 159 0 0,0 0 1 0 0,0 0 0 0 0,0 1 0 0 0,0-1-1 0 0,0 1 1 0 0,0-1 0 0 0,0 1 0 0 0,0-1-1 0 0,0 1 1 0 0,2 0-160 0 0,-4 0 73 0 0,1 0-1 0 0,-1 0 1 0 0,0 0 0 0 0,1 0-1 0 0,-1 0 1 0 0,0 0 0 0 0,1 0-1 0 0,-1 0 1 0 0,0 0-1 0 0,0 0 1 0 0,1 0 0 0 0,-1 0-1 0 0,0 0 1 0 0,1 0 0 0 0,-1 0-1 0 0,0 0 1 0 0,0 1 0 0 0,1-1-1 0 0,-1 0 1 0 0,0 0-1 0 0,0 0 1 0 0,1 0 0 0 0,-1 1-1 0 0,0-1 1 0 0,0 0 0 0 0,1 0-1 0 0,-1 1 1 0 0,0-1 0 0 0,0 0-1 0 0,0 0 1 0 0,0 1-1 0 0,0-1 1 0 0,1 0 0 0 0,-1 0-1 0 0,0 1 1 0 0,0-1 0 0 0,0 0-1 0 0,0 1 1 0 0,0-1-1 0 0,0 0 1 0 0,0 1 0 0 0,0-1-1 0 0,0 0 1 0 0,0 0 0 0 0,0 1-1 0 0,0-1 1 0 0,0 0 0 0 0,0 1-1 0 0,0-1 1 0 0,0 0-1 0 0,0 0 1 0 0,-1 1 0 0 0,1-1-1 0 0,0 0 1 0 0,0 1 0 0 0,0-1-1 0 0,0 0 1 0 0,-1 0 0 0 0,1 0-1 0 0,0 1 1 0 0,0-1-1 0 0,0 0 1 0 0,-1 0-73 0 0,0 3 351 0 0,0 0 0 0 0,0 0 0 0 0,0-1 0 0 0,1 1 0 0 0,-1 0 0 0 0,1 0 0 0 0,-1 0 0 0 0,1 0 0 0 0,0 0 0 0 0,0 0 0 0 0,0 0 0 0 0,1 0 0 0 0,-1 1-351 0 0,1 23 1114 0 0,-5 1-579 0 0,2-1 0 0 0,2 1 0 0 0,0 0 0 0 0,2 6-535 0 0,1 37 637 0 0,2 23-878 0 0,-5-93 14 0 0,1 0 1 0 0,-1 0-1 0 0,0 0 1 0 0,0 0-1 0 0,1 0 1 0 0,-1 0 0 0 0,1 0-1 0 0,-1 0 1 0 0,0 0-1 0 0,1-1 1 0 0,0 1 0 0 0,-1 0-1 0 0,1 0 1 0 0,0 0 226 0 0,-1-1-422 0 0,1 1 0 0 0,-1 0 0 0 0,1-1 0 0 0,-1 1 1 0 0,1 0-1 0 0,-1-1 0 0 0,0 1 0 0 0,1 0 0 0 0,-1-1 0 0 0,0 1 1 0 0,0 0-1 0 0,1 0 0 0 0,-1-1 0 0 0,0 1 0 0 0,0 0 0 0 0,0 0 1 0 0,0 0 421 0 0,-3 8-6182 0 0,5 2-786 0 0</inkml:trace>
  <inkml:trace contextRef="#ctx0" brushRef="#br0" timeOffset="2144.211">1537 797 5105 0 0,'-44'21'8123'0'0,"18"-8"-6210"0"0,42-14-1706 0 0,-13 1-139 0 0,0 0 1 0 0,1-1-1 0 0,-1 1 1 0 0,0-1-1 0 0,0 0 0 0 0,1 0 1 0 0,-1 0-1 0 0,0 0 1 0 0,0 0-1 0 0,0-1 0 0 0,0 1 1 0 0,2-3-69 0 0,65-39 1340 0 0,-63 39-1194 0 0,0 1-1 0 0,0 0 1 0 0,0 0 0 0 0,0 0-1 0 0,0 1 1 0 0,0 0-1 0 0,1 1 1 0 0,-1 0 0 0 0,1 0-1 0 0,-1 0 1 0 0,1 1 0 0 0,-1 0-1 0 0,1 1 1 0 0,0 0 0 0 0,1 0-146 0 0,-8-1 39 0 0,0 0 0 0 0,-1 1 1 0 0,1-1-1 0 0,0 0 0 0 0,0 1 1 0 0,-1-1-1 0 0,1 1 0 0 0,0-1 1 0 0,-1 1-1 0 0,1-1 0 0 0,0 1 1 0 0,-1-1-1 0 0,1 1 1 0 0,-1-1-1 0 0,1 1 0 0 0,-1 0 1 0 0,1-1-1 0 0,-1 1 0 0 0,1 0 1 0 0,-1 0-1 0 0,0-1 0 0 0,1 1 1 0 0,-1 0-1 0 0,0 0-39 0 0,4 23 610 0 0,-2-12-265 0 0,1 1-102 0 0,-1 1 1 0 0,0-1-1 0 0,-1 1 1 0 0,-1 0-1 0 0,0-1 0 0 0,-2 7-243 0 0,1 15 291 0 0,1 90 387 0 0,1-121-743 0 0,-2 0 0 0 0,1 1 0 0 0,0-1 0 0 0,-1 0 0 0 0,0 1 0 0 0,0-1-1 0 0,-1 4 66 0 0,2-15-3761 0 0,9-3-4395 0 0,5 6-892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3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41 6897 0 0,'0'-6'1292'0'0,"0"-20"3474"0"0,-2 18-2947 0 0,-3 11-1216 0 0,-22 52 253 0 0,2 2 0 0 0,-2 12-856 0 0,-23 56 1228 0 0,-16 15-288 0 0,-32 73 59 0 0,75-159-1890 0 0,-14 54 891 0 0,36-92-3616 0 0,4-14-729 0 0,1-9 560 0 0,8-10-1166 0 0,-1 3 3106 0 0,2-16 1030 0 0</inkml:trace>
  <inkml:trace contextRef="#ctx0" brushRef="#br0" timeOffset="334.756">372 86 2248 0 0,'15'10'6038'0'0,"6"9"-3175"0"0,3 4-1189 0 0,-11-12-1262 0 0,0 1 1 0 0,-2 0 0 0 0,1 0-1 0 0,-1 2 1 0 0,-1-1-1 0 0,-1 1 1 0 0,0 0 0 0 0,0 1-1 0 0,2 8-412 0 0,14 33 2093 0 0,17 57-2093 0 0,-15-30 673 0 0,24 65-429 0 0,-39-119-282 0 0,16 47 122 0 0,-15-25-3418 0 0,-12-44 746 0 0,-1-7 2264 0 0,1 0 1 0 0,-1 0-1 0 0,0 0 0 0 0,0 1 0 0 0,0-1 1 0 0,0 0-1 0 0,0 0 0 0 0,0 0 0 0 0,0 1 1 0 0,1-1-1 0 0,-1 0 0 0 0,0 0 1 0 0,0 0-1 0 0,0 1 0 0 0,0-1 0 0 0,0 0 1 0 0,0 0-1 0 0,0 0 0 0 0,0 1 0 0 0,0-1 1 0 0,0 0-1 0 0,0 0 0 0 0,0 1 0 0 0,0-1 1 0 0,-1 0-1 0 0,1 0 0 0 0,0 0 0 0 0,0 1 1 0 0,0-1-1 0 0,0 0 0 0 0,0 0 0 0 0,0 0 1 0 0,0 0-1 0 0,-1 1 0 0 0,1-1 0 0 0,0 0 1 0 0,0 0-1 0 0,0 0 0 0 0,-1 0 324 0 0,-5-5-1036 0 0</inkml:trace>
  <inkml:trace contextRef="#ctx0" brushRef="#br0" timeOffset="683.654">261 446 6153 0 0,'-24'6'6221'0'0,"-1"4"-3754"0"0,24-10-2437 0 0,1 1 0 0 0,-1-1 0 0 0,0 0 0 0 0,1 1 0 0 0,-1-1-1 0 0,1 0 1 0 0,-1 1 0 0 0,0-1 0 0 0,1 1 0 0 0,-1-1 0 0 0,1 1 0 0 0,-1-1-1 0 0,1 1 1 0 0,-1 0 0 0 0,1-1 0 0 0,0 1 0 0 0,-1-1 0 0 0,1 1 0 0 0,0 0-1 0 0,-1-1 1 0 0,1 1 0 0 0,0 0-30 0 0,0 0 31 0 0,1-1 0 0 0,0 1 1 0 0,-1 0-1 0 0,1 0 0 0 0,-1-1 0 0 0,1 1 0 0 0,0-1 0 0 0,-1 1 0 0 0,1-1 0 0 0,0 1 1 0 0,0-1-1 0 0,-1 1 0 0 0,1-1 0 0 0,0 0 0 0 0,0 1 0 0 0,0-1 0 0 0,0 0 0 0 0,0 0 1 0 0,-1 1-1 0 0,1-1 0 0 0,0 0 0 0 0,0 0 0 0 0,1 0-31 0 0,77 9 1337 0 0,-55-7-759 0 0,-1 0 0 0 0,24 7-578 0 0,-19-2 352 0 0,35 9 351 0 0,-57-15-652 0 0,0 0 1 0 0,0 0-1 0 0,1-1 0 0 0,-1 0 0 0 0,0 0 1 0 0,1-1-1 0 0,-1 1 0 0 0,3-2-51 0 0,-7 2-147 0 0,-1 0-1 0 0,1 0 0 0 0,0 0 0 0 0,0 0 0 0 0,-1 0 1 0 0,1 0-1 0 0,0 1 0 0 0,-1-1 0 0 0,1 1 0 0 0,0-1 1 0 0,-1 1-1 0 0,1 0 0 0 0,0-1 0 0 0,-1 1 148 0 0,6 2-4478 0 0,-7-8-3215 0 0,1-2 1841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3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7 139 1336 0 0,'-6'-42'5062'0'0,"6"39"-4834"0"0,-1 1-1 0 0,1 0 0 0 0,0-1 1 0 0,1 1-1 0 0,-1 0 0 0 0,0 0 1 0 0,1-1-1 0 0,-1 1 0 0 0,1 0 1 0 0,0 0-1 0 0,-1 0 0 0 0,1-1 1 0 0,0 1-1 0 0,0 0 0 0 0,1 0 0 0 0,-1 0-227 0 0,1 2 83 0 0,-1-1 0 0 0,0 1-1 0 0,0 0 1 0 0,1 0 0 0 0,-1 0-1 0 0,0 0 1 0 0,1 0 0 0 0,-1 0-1 0 0,0 0 1 0 0,0 1 0 0 0,1-1-1 0 0,-1 0 1 0 0,0 1 0 0 0,0-1-1 0 0,0 1 1 0 0,1-1-1 0 0,-1 1 1 0 0,0-1 0 0 0,0 1-83 0 0,12 4 351 0 0,42 2 359 0 0,29 6-341 0 0,-71-11-272 0 0,0 0 0 0 0,1-1 0 0 0,-1 0 0 0 0,1-1 0 0 0,0-1 0 0 0,-1 0 0 0 0,1-1 0 0 0,-1 0 0 0 0,10-4-97 0 0,0 0 85 0 0,-1-2 0 0 0,-1 0 1 0 0,1-2-1 0 0,-2 0 0 0 0,6-4-85 0 0,26-9-1754 0 0,-48 20-1822 0 0,-8 4-2270 0 0,-1 0 2972 0 0,0 0 3350 0 0,-2-1-1229 0 0</inkml:trace>
  <inkml:trace contextRef="#ctx0" brushRef="#br0" timeOffset="833.87">123 113 1464 0 0,'2'28'2618'0'0,"-1"-22"-2293"0"0,-1 1 0 0 0,0 0 1 0 0,0 0-1 0 0,0 0 0 0 0,-1 0 0 0 0,0 2-325 0 0,-1 3 295 0 0,1 0 0 0 0,-1 1-1 0 0,2 9-294 0 0,-1 11 811 0 0,-17 136 4561 0 0,2-22-3011 0 0,6 1 0 0 0,7 36-2361 0 0,3-41 498 0 0,2 27 159 0 0,-2-99-333 0 0,-3-1 1 0 0,-7 32-325 0 0,1-17-22 0 0,4 32 22 0 0,5 172 26 0 0,-11-94 442 0 0,5-113-214 0 0,-3 39-3 0 0,-6 114 64 0 0,15-154-201 0 0,5 10-114 0 0,1 50 246 0 0,-6-118-161 0 0,2 0-1 0 0,0 0 1 0 0,2-1 0 0 0,2 7-85 0 0,1 55 76 0 0,-6-73-48 0 0,0 11 23 0 0,1-15 3 0 0,1-7 33 0 0,-2 0-78 0 0,0 0 0 0 0,0-1 1 0 0,0 1-1 0 0,0 0 0 0 0,-1 0 1 0 0,1-1-1 0 0,0 1 0 0 0,0 0 1 0 0,0 0-1 0 0,0 0 0 0 0,0 0 1 0 0,0 0-1 0 0,0 0 0 0 0,-1 0 0 0 0,1 1 1 0 0,0-1-1 0 0,0 0 0 0 0,0 0 1 0 0,0 1-1 0 0,0-1-9 0 0,27 11 84 0 0,-5-3-152 0 0,3-2 72 0 0,0-2 0 0 0,0 0 0 0 0,1-2 0 0 0,-1-1 0 0 0,4-1-4 0 0,6-2 220 0 0,31-4-220 0 0,-39 2-29 0 0,1 1 1 0 0,0 2-1 0 0,9 1 29 0 0,-1 1-16 0 0,35-5 16 0 0,-40 2 8 0 0,0 1 1 0 0,0 1-1 0 0,13 3-8 0 0,-23-2 19 0 0,0 0 0 0 0,1-2-1 0 0,15-1-18 0 0,26-2 65 0 0,-32 8-141 0 0,-32-4 39 0 0,0 0 33 0 0,0 0-24 0 0,-1 0 0 0 0,1 0 1 0 0,0 1-1 0 0,0-1 0 0 0,0 0 0 0 0,0 0 0 0 0,0 0 0 0 0,0 0 0 0 0,-1 0 0 0 0,1 1 0 0 0,0-1 0 0 0,0 0 1 0 0,0 0-1 0 0,0 0 0 0 0,-1 0 0 0 0,1 0 0 0 0,0 0 0 0 0,0 0 0 0 0,0 0 0 0 0,-1 0 0 0 0,1 0 1 0 0,0 0-1 0 0,0 0 0 0 0,0 0 0 0 0,0 0 0 0 0,-1 0 0 0 0,1 0 0 0 0,0 0 0 0 0,0 0 0 0 0,0 0 1 0 0,-1 0-1 0 0,1 0 0 0 0,0 0 0 0 0,0 0 0 0 0,0 0 0 0 0,0 0 0 0 0,-1 0 0 0 0,1 0 0 0 0,0-1 1 0 0,0 1-1 0 0,0 0 0 0 0,0 0 0 0 0,-1 0 0 0 0,1 0 0 0 0,0 0 0 0 0,0-1 28 0 0,-2 1-2787 0 0,3 5-5347 0 0,6 5-488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4 121 400 0 0,'-2'-18'1529'0'0,"1"0"0"0"0,1 1 0 0 0,0-1 0 0 0,2 0-1 0 0,2-14-1528 0 0,4 72 1878 0 0,-2 23-1748 0 0,-2 30-130 0 0,-3-41 39 0 0,-1 57 437 0 0,0 15 705 0 0,-1-80-651 0 0,0-33-424 0 0,0 1 0 0 0,1-1 0 0 0,0 0-1 0 0,1 1-105 0 0,-1 3 129 0 0,0-14-360 0 0,-1 0-1 0 0,1 0 1 0 0,0 1-1 0 0,0-1 1 0 0,0 0-1 0 0,0 1 1 0 0,0-1 0 0 0,0 0-1 0 0,1 1 1 0 0,-1-1-1 0 0,0 0 1 0 0,1 0-1 0 0,-1 1 1 0 0,1 0 231 0 0,-1-2-92 0 0,0 0-1 0 0,0 0 1 0 0,0 0-1 0 0,0 0 1 0 0,0 0-1 0 0,0 0 1 0 0,-1 0-1 0 0,1 0 1 0 0,0 0 0 0 0,0 0-1 0 0,0 0 1 0 0,0 0-1 0 0,0 0 1 0 0,0 0-1 0 0,0 0 1 0 0,0 0-1 0 0,0 0 1 0 0,0 0 0 0 0,-1 0-1 0 0,1 0 1 0 0,0 0-1 0 0,0 0 1 0 0,0 0-1 0 0,0 0 1 0 0,0 0-1 0 0,0 0 1 0 0,0 0 0 0 0,0 0-1 0 0,0 0 1 0 0,0 0-1 0 0,0 0 1 0 0,0 1-1 0 0,0-1 1 0 0,0 0-1 0 0,0 0 1 0 0,-1 0 0 0 0,1 0-1 0 0,0 0 1 0 0,0 0-1 0 0,0 0 1 0 0,0 0-1 0 0,0 0 1 0 0,0 0-1 0 0,0 0 1 0 0,0 1-1 0 0,0-1 1 0 0,0 0 0 0 0,0 0-1 0 0,0 0 1 0 0,0 0-1 0 0,0 0 1 0 0,0 0-1 0 0,0 0 1 0 0,1 0-1 0 0,-1 0 1 0 0,0 0 0 0 0,0 1-1 0 0,0-1 1 0 0,0 0-1 0 0,0 0 1 0 0,0 0-1 0 0,0 0 1 0 0,0 0-1 0 0,0 0 1 0 0,0 0 92 0 0,-5-2-2373 0 0,4 1 1173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4273 0 0,'-10'98'6706'0'0,"-2"22"-3985"0"0,7-67-2287 0 0,3 0 0 0 0,3 0-1 0 0,1 0 1 0 0,3 0 0 0 0,11 49-434 0 0,-12-79 275 0 0,1 0 1 0 0,2 0-1 0 0,0-1 1 0 0,8 17-276 0 0,-12-34 98 0 0,-1 1 0 0 0,1 0 0 0 0,1-1 1 0 0,-1 1-1 0 0,1-1 0 0 0,0 0 0 0 0,0 0 0 0 0,0-1 0 0 0,0 1 1 0 0,1-1-1 0 0,0 0 0 0 0,0 0 0 0 0,0-1 0 0 0,1 1 0 0 0,-1-1 1 0 0,1 0-1 0 0,0-1 0 0 0,-1 1 0 0 0,7 1-98 0 0,-3-2 61 0 0,-1-1-1 0 0,1 0 1 0 0,-1 0-1 0 0,1 0 1 0 0,0-1 0 0 0,-1-1-1 0 0,1 0 1 0 0,0 0-1 0 0,-1 0 1 0 0,1-1 0 0 0,-1 0-1 0 0,0-1 1 0 0,0 0 0 0 0,1 0-1 0 0,-2-1 1 0 0,1 0-1 0 0,5-4-60 0 0,1-1 5 0 0,-1-1-1 0 0,-1-1 1 0 0,1 0 0 0 0,-2-1-1 0 0,0 0 1 0 0,0-1-1 0 0,-1 0 1 0 0,7-13-5 0 0,-14 21 2 0 0,-1 1 0 0 0,0 0 0 0 0,0-1-1 0 0,0 1 1 0 0,0-1 0 0 0,-1 0 0 0 0,0 0 0 0 0,0 1 0 0 0,0-1 0 0 0,-1 0 0 0 0,0 0 0 0 0,0 0-1 0 0,0 0 1 0 0,0 0 0 0 0,-1 0 0 0 0,0 1 0 0 0,0-1 0 0 0,0-1-2 0 0,0 4 13 0 0,0-1-1 0 0,0 1 1 0 0,0-1-1 0 0,0 1 1 0 0,0-1 0 0 0,-1 1-1 0 0,1 0 1 0 0,-1 0 0 0 0,0 0-1 0 0,1 0 1 0 0,-1 0-1 0 0,0 0 1 0 0,0 0 0 0 0,0 0-1 0 0,-1 1 1 0 0,1-1 0 0 0,0 1-1 0 0,-1-1 1 0 0,1 1-1 0 0,-1 0 1 0 0,1 0 0 0 0,-1 0-1 0 0,1 1 1 0 0,-1-1 0 0 0,0 1-1 0 0,1-1 1 0 0,-1 1 0 0 0,0 0-1 0 0,0 0 1 0 0,1 0-1 0 0,-1 0 1 0 0,0 0 0 0 0,-2 1-13 0 0,-4 1 40 0 0,-1 0 0 0 0,1 1 0 0 0,0 0 0 0 0,0 1 0 0 0,0 0 0 0 0,0 0 0 0 0,0 1 0 0 0,1 0 0 0 0,0 1 0 0 0,-3 2-40 0 0,-19 16 84 0 0,2 1 0 0 0,0 1-84 0 0,22-20 12 0 0,-22 21-69 0 0,2 1-1 0 0,-3 5 58 0 0,18-19-842 0 0,2-1 0 0 0,0 1-1 0 0,0 1 1 0 0,2-1-1 0 0,0 1 1 0 0,-1 4 842 0 0,4-9-2081 0 0,-1 0 1 0 0,1-1-1 0 0,-2 1 1 0 0,1-1-1 0 0,-2 1 2081 0 0,-10 15-5274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23 304 0 0,'12'-3'287'0'0,"6"-2"-18"0"0,-1 0 0 0 0,0 2-1 0 0,1 0 1 0 0,14 0-269 0 0,-28 2 33 0 0,1 1 0 0 0,0 1 1 0 0,0-1-1 0 0,0 1 0 0 0,0 0 0 0 0,0 0 0 0 0,0 0 0 0 0,-1 0 0 0 0,1 1 0 0 0,-1 0 0 0 0,1 0 0 0 0,-1 1 1 0 0,1-1-1 0 0,-1 1 0 0 0,0 0 0 0 0,0 0 0 0 0,-1 0 0 0 0,1 0 0 0 0,1 2-33 0 0,1 2 328 0 0,-1 0 1 0 0,-1 0-1 0 0,1 0 0 0 0,-1 0 1 0 0,0 1-1 0 0,-1-1 0 0 0,1 1 1 0 0,-2 0-1 0 0,1 0 0 0 0,-1 0 1 0 0,0 0-1 0 0,-1 1 0 0 0,0-1 1 0 0,0 1-1 0 0,-1-1 0 0 0,0 0 1 0 0,-1 8-329 0 0,-2 8 576 0 0,-1 0 0 0 0,-1 0 0 0 0,-1-1 0 0 0,-1 0 0 0 0,-7 15-576 0 0,-7 0 169 0 0,16-30-311 0 0,0 0 1 0 0,1 0-1 0 0,0 0 1 0 0,-1 3 141 0 0,6-16-1538 0 0,7-10 55 0 0,-4 11 1253 0 0,0 0 0 0 0,1 0 0 0 0,0 1 0 0 0,0-1 0 0 0,0 1 0 0 0,0 0 0 0 0,0 0 0 0 0,1 0 0 0 0,-1 1 0 0 0,1 0 0 0 0,-1 0 0 0 0,2 0 230 0 0,-3 2-75 0 0,0-1 1 0 0,0 1-1 0 0,0-1 1 0 0,0 1 0 0 0,0 0-1 0 0,0 1 1 0 0,0-1-1 0 0,0 1 1 0 0,-1 0 0 0 0,1 0-1 0 0,0 0 1 0 0,0 0-1 0 0,0 1 1 0 0,-1-1 0 0 0,1 1-1 0 0,-1 0 1 0 0,1 0-1 0 0,2 2 75 0 0,3 3 183 0 0,0 1-1 0 0,0 0 0 0 0,-1 0 0 0 0,0 1 1 0 0,-1 0-1 0 0,1 0 0 0 0,-2 1 1 0 0,1 0-1 0 0,-1 0-182 0 0,-1 1 733 0 0,1 0 0 0 0,-2 1 0 0 0,1-1 0 0 0,-2 1 0 0 0,1 0 0 0 0,-2 0 0 0 0,0 0 0 0 0,0 0 0 0 0,-1 0 0 0 0,0 0-1 0 0,-1 0 1 0 0,-1 1 0 0 0,0 6-733 0 0,-1-13 381 0 0,1 1-1 0 0,-1 0 0 0 0,-1-1 0 0 0,1 0 1 0 0,-1 1-1 0 0,0-1 0 0 0,0 0 1 0 0,-1 0-1 0 0,0 0 0 0 0,0-1 0 0 0,0 0 1 0 0,0 1-1 0 0,-1-1 0 0 0,0-1 0 0 0,-1 1-380 0 0,-14 12 912 0 0,-1-1-1 0 0,-1-1 1 0 0,-8 3-912 0 0,5-2 239 0 0,-6-3-123 0 0,8-5-1032 0 0,23-8 730 0 0,-1 1 0 0 0,1-1 0 0 0,0 0-1 0 0,0 0 1 0 0,0 1 0 0 0,0-1 0 0 0,-1 0 0 0 0,1 1 0 0 0,0-1-1 0 0,0 0 1 0 0,0 1 0 0 0,0-1 0 0 0,0 0 0 0 0,0 1 0 0 0,0-1 0 0 0,0 0-1 0 0,0 1 1 0 0,0-1 0 0 0,0 0 0 0 0,0 1 0 0 0,0-1 0 0 0,0 0-1 0 0,0 1 1 0 0,0-1 0 0 0,1 0 0 0 0,-1 1 0 0 0,0-1 0 0 0,0 0-1 0 0,0 1 187 0 0,2 0-3336 0 0,-3-7-1665 0 0,-2-5-2741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21 144 0 0,'1'-2'109'0'0,"1"0"0"0"0,-1 0 1 0 0,1 1-1 0 0,-1-1 0 0 0,1 0 0 0 0,0 1 0 0 0,-1-1 1 0 0,1 1-1 0 0,0-1 0 0 0,0 1 0 0 0,0 0 1 0 0,1 0-110 0 0,-3 1 43 0 0,1 0 0 0 0,0 0 0 0 0,0 0 1 0 0,0 0-1 0 0,-1 0 0 0 0,1 0 1 0 0,0 0-1 0 0,0 0 0 0 0,-1 0 1 0 0,1 1-1 0 0,0-1 0 0 0,0 0 0 0 0,-1 1 1 0 0,1-1-1 0 0,0 0 0 0 0,-1 1 1 0 0,1-1-1 0 0,-1 1 0 0 0,1-1 0 0 0,0 1 1 0 0,-1-1-1 0 0,1 1 0 0 0,-1 0 1 0 0,1-1-1 0 0,-1 1 0 0 0,0 0 1 0 0,1-1-1 0 0,-1 1 0 0 0,0 0 0 0 0,1-1 1 0 0,-1 1-1 0 0,0 0 0 0 0,0 0 1 0 0,0-1-1 0 0,1 1-43 0 0,3 16 583 0 0,1 0 0 0 0,-2 0 0 0 0,0 0 0 0 0,-1 0 0 0 0,-1 0 0 0 0,-1 0 1 0 0,0 1-1 0 0,-1 1-583 0 0,1 11 803 0 0,-1 14-6 0 0,-1 0 1 0 0,-2-1-1 0 0,-2 1-797 0 0,2-23 155 0 0,-1 0-1 0 0,-1-1 1 0 0,0 0-1 0 0,-2 0 1 0 0,0 0-1 0 0,-1-1 1 0 0,-2 1-155 0 0,-21 36 907 0 0,55-93-1143 0 0,9-22 236 0 0,-20 33-227 0 0,2 2 0 0 0,0-1 1 0 0,2 2-1 0 0,0 0 0 0 0,10-8 227 0 0,-23 27-20 0 0,0 1-1 0 0,0 0 0 0 0,1 0 1 0 0,-1 0-1 0 0,1 0 1 0 0,0 1-1 0 0,-1 0 0 0 0,1-1 1 0 0,1 1-1 0 0,-1 1 1 0 0,0-1-1 0 0,0 1 1 0 0,1-1-1 0 0,-1 1 0 0 0,1 0 1 0 0,-1 1-1 0 0,1-1 1 0 0,-1 1-1 0 0,1 0 0 0 0,-1 0 1 0 0,1 1-1 0 0,-1-1 1 0 0,1 1-1 0 0,-1 0 0 0 0,1 0 1 0 0,-1 0-1 0 0,0 1 1 0 0,0-1-1 0 0,1 1 1 0 0,-1 0-1 0 0,0 0 0 0 0,-1 1 1 0 0,1-1-1 0 0,0 1 1 0 0,-1 0-1 0 0,1 0 0 0 0,-1 0 1 0 0,0 0-1 0 0,2 3 21 0 0,4 7 180 0 0,0 0-1 0 0,-2 1 0 0 0,1 0 1 0 0,-2 0-1 0 0,0 1 0 0 0,0-1 0 0 0,-2 1 1 0 0,1 0-1 0 0,1 15-179 0 0,0 10 1366 0 0,-2 0 0 0 0,-1 0 0 0 0,-3 12-1366 0 0,0-35 390 0 0,-2 0 0 0 0,-1-1 0 0 0,0 1 0 0 0,-1-1 1 0 0,0 1-1 0 0,-1-1 0 0 0,-1 0 0 0 0,-2 2-390 0 0,7-16 37 0 0,1-1 0 0 0,-1 0 1 0 0,0 0-1 0 0,1 1 0 0 0,-1-1 1 0 0,0 0-1 0 0,0 0 0 0 0,0 0 1 0 0,1 0-1 0 0,-1 0 0 0 0,0 0 1 0 0,-1 0-1 0 0,1 0 0 0 0,0 0 1 0 0,0 0-38 0 0,0-1-16 0 0,1 0 0 0 0,-1 0 1 0 0,0 0-1 0 0,1 0 0 0 0,-1 1 0 0 0,0-1 1 0 0,1 0-1 0 0,-1-1 0 0 0,1 1 1 0 0,-1 0-1 0 0,0 0 0 0 0,1 0 1 0 0,-1 0-1 0 0,1 0 0 0 0,-1-1 0 0 0,0 1 1 0 0,1 0-1 0 0,-1 0 0 0 0,1-1 1 0 0,-1 1-1 0 0,1 0 0 0 0,-1-1 1 0 0,1 1-1 0 0,-1-1 0 0 0,1 1 1 0 0,-1-1-1 0 0,1 1 16 0 0,-7-41-14040 0 0,6 19 8569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0 928 0 0,'2'51'9466'0'0,"2"-1"-6554"0"0,1 47-1599 0 0,-15 257 2278 0 0,9-332-3580 0 0,-3 14 73 0 0,2-29-157 0 0,1 0 1 0 0,0 0 0 0 0,0 1 0 0 0,1-1-1 0 0,0 0 1 0 0,0 0 0 0 0,1 1 0 0 0,0-1-1 0 0,0 1 73 0 0,6 5-2560 0 0,-2-10 144 0 0,-1-4-3533 0 0,6-3-372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3417 0 0,'-1'-2'661'0'0,"1"0"0"0"0,-1-1 1 0 0,0 1-1 0 0,1 0 0 0 0,-1-1 0 0 0,1 1 1 0 0,0 0-1 0 0,-1-1 0 0 0,1 1 0 0 0,0-1 1 0 0,1 1-1 0 0,-1 0 0 0 0,0-1 1 0 0,1 1-1 0 0,-1-1 0 0 0,1 1 0 0 0,0-1-661 0 0,0 2 130 0 0,1-1-1 0 0,-1 0 0 0 0,1 0 0 0 0,-1 1 0 0 0,1-1 0 0 0,0 1 1 0 0,0-1-1 0 0,-1 1 0 0 0,1 0 0 0 0,0-1 0 0 0,0 1 1 0 0,0 0-1 0 0,0 0 0 0 0,1 1 0 0 0,-1-1 0 0 0,0 0 0 0 0,0 1 1 0 0,2-1-130 0 0,14-3 43 0 0,63-16-201 0 0,36-3 158 0 0,-70 14-397 0 0,-1-2 1 0 0,1-2-1 0 0,-2-2 1 0 0,0-2-1 0 0,10-7 397 0 0,-39 17-3 0 0,-13 6 3 0 0,-1-1 1 0 0,1 1-1 0 0,0 0 0 0 0,0 1 0 0 0,0-1 1 0 0,0 0-1 0 0,0 1 0 0 0,0 0 0 0 0,0 0 0 0 0,0 0 1 0 0,0 0-1 0 0,1 0 0 0 0,-2 0-2 0 0,-1 1-1 0 0,0-1 1 0 0,0 1 0 0 0,0 0-1 0 0,0-1 1 0 0,0 1 0 0 0,0 0 0 0 0,0-1-1 0 0,0 1 1 0 0,0 0 0 0 0,0 0 0 0 0,0 0-1 0 0,0 0 1 0 0,0 0 0 0 0,-1 0 0 0 0,1 0-1 0 0,0 0 1 0 0,-1 1 0 0 0,1-1 0 0 0,-1 0-1 0 0,1 0 1 0 0,-1 0 0 0 0,0 1-1 0 0,1-1 1 0 0,-1 0 0 0 0,0 0 0 0 0,0 1-1 0 0,0-1 1 0 0,0 0 0 0 0,0 1 2 0 0,18 447 2075 0 0,0 4-881 0 0,23-100-857 0 0,8 113-52 0 0,-44-361-70 0 0,-5 40-215 0 0,0-126 47 0 0,-1 1-1 0 0,-1-1 1 0 0,-1 0-1 0 0,-1 0 1 0 0,0 0-1 0 0,-2 0 1 0 0,0-1-1 0 0,-1 0 1 0 0,-4 7-47 0 0,10-23 59 0 0,-1 1 0 0 0,0-1 1 0 0,0 1-1 0 0,-1-1 0 0 0,1 0 1 0 0,0 0-1 0 0,-1 0 0 0 0,1 0 1 0 0,-1 0-1 0 0,0-1 0 0 0,1 1 1 0 0,-1-1-1 0 0,0 1 0 0 0,-2-1-59 0 0,-47 13 749 0 0,9-3-270 0 0,-9 8 6 0 0,-1-3 1 0 0,-1-2 0 0 0,-42 5-486 0 0,49-16-65 0 0,43-2-2514 0 0,5 7-8492 0 0,12 14 3080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32 477 6041 0 0,'12'6'6653'0'0,"5"-4"-3501"0"0,22-7-2554 0 0,-11 2-85 0 0,11 3-1046 0 0,0 1 0 0 0,0 3 0 0 0,24 5 533 0 0,-62-9-304 0 0,-1 1 0 0 0,1-1 0 0 0,0 0 0 0 0,-1 0 0 0 0,1 1 0 0 0,0-1 0 0 0,0 0 0 0 0,-1 0 1 0 0,1 0-1 0 0,0 0 0 0 0,0 0 0 0 0,-1 0 0 0 0,1 0 0 0 0,0 0 0 0 0,0 0 0 0 0,-1 0 0 0 0,1-1 0 0 0,0 1 0 0 0,0 0 0 0 0,-1 0 0 0 0,1-1 0 0 0,0 1 304 0 0,-6-15-7478 0 0,3 11 7673 0 0,-4-5-1575 0 0</inkml:trace>
  <inkml:trace contextRef="#ctx0" brushRef="#br0" timeOffset="343.947">0 60 10922 0 0,'8'5'6167'0'0,"4"-4"-3629"0"0,17-3-2683 0 0,-16 1 633 0 0,0 0-445 0 0,1 0 0 0 0,-1-1 1 0 0,1 0-1 0 0,3-3-43 0 0,-6 2-77 0 0,0 1 0 0 0,1 0 0 0 0,-1 1 0 0 0,0 0-1 0 0,0 0 1 0 0,5 2 77 0 0,-12-1-442 0 0,0 0 1 0 0,1 0-1 0 0,-1 0 0 0 0,0 0 1 0 0,0-1-1 0 0,1 0 0 0 0,-1 0 1 0 0,0 0-1 0 0,3-1 442 0 0,-4 0-1089 0 0,0 1 0 0 0,0-1 0 0 0,0 0-1 0 0,0 0 1 0 0,0 0 0 0 0,0 0 0 0 0,-1 0 0 0 0,1-1 0 0 0,-1 1 0 0 0,1-1 0 0 0,0-1 1089 0 0,6-5-3717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6233 0 0,'8'5'7647'0'0,"1"-2"-3906"0"0,25 0-3297 0 0,-23-3 332 0 0,67 1 156 0 0,40-6-932 0 0,-48 2-17 0 0,-58 2-144 0 0,0 0 0 0 0,0-1-1 0 0,0-1 1 0 0,-1 0 0 0 0,1 0-1 0 0,9-5 162 0 0,9-5-6676 0 0,23-15 6676 0 0,-46 24-1164 0 0,17-15-6771 0 0,-13 10 4930 0 0</inkml:trace>
  <inkml:trace contextRef="#ctx0" brushRef="#br0" timeOffset="333.385">768 1 5185 0 0,'20'52'7012'0'0,"-7"4"-3743"0"0,-7-3-1442 0 0,-2 9-1827 0 0,-2-30 807 0 0,0 61 838 0 0,-4-1-1 0 0,-13 89-1644 0 0,9-120 372 0 0,2-30-328 0 0,2-23-337 0 0,1 0 0 0 0,0 0 0 0 0,1 0 0 0 0,0 0-1 0 0,0 0 1 0 0,0 1 0 0 0,1-1 0 0 0,0 0 0 0 0,1 1 293 0 0,2-1-8134 0 0,-6-18 772 0 0,0-4 3699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4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1456 0 0,'0'-1'127'0'0,"0"0"-1"0"0,-1 0 0 0 0,1 0 1 0 0,0 1-1 0 0,0-1 0 0 0,0 0 1 0 0,0 0-1 0 0,0 0 0 0 0,0 0 1 0 0,0 0-1 0 0,0 0 0 0 0,0 0 1 0 0,1 0-1 0 0,-1 1 0 0 0,0-1 1 0 0,0 0-1 0 0,1 0 0 0 0,-1 0 0 0 0,1 0 1 0 0,-1 1-1 0 0,0-1 0 0 0,1 0 1 0 0,0 0-127 0 0,-1 1 14 0 0,1-1 0 0 0,-1 1 0 0 0,1 0 0 0 0,-1 0 0 0 0,0 0 0 0 0,1 0 0 0 0,-1 0 0 0 0,1-1 0 0 0,-1 1 0 0 0,1 0 0 0 0,-1 0 0 0 0,0 0 0 0 0,1 0 0 0 0,-1 0 0 0 0,1 0 0 0 0,-1 0 0 0 0,1 0 1 0 0,-1 1-1 0 0,0-1 0 0 0,1 0 0 0 0,-1 0 0 0 0,1 0 0 0 0,-1 0 0 0 0,0 1 0 0 0,1-1 0 0 0,-1 0 0 0 0,1 0 0 0 0,-1 1 0 0 0,0-1 0 0 0,1 0 0 0 0,-1 0 0 0 0,0 1 0 0 0,0-1 0 0 0,1 0 0 0 0,-1 1 0 0 0,0-1 0 0 0,0 1 0 0 0,1-1 0 0 0,-1 0 0 0 0,0 1 0 0 0,0-1 1 0 0,0 1-1 0 0,0-1 0 0 0,0 0 0 0 0,0 1 0 0 0,1-1 0 0 0,-1 1 0 0 0,0-1-14 0 0,8 21 369 0 0,-1 0 0 0 0,0 1 1 0 0,-2 0-1 0 0,0 0 0 0 0,-1 8-369 0 0,3 27 3247 0 0,-2 30-3247 0 0,-6 3 1626 0 0,-1-55-1120 0 0,2 0-1 0 0,2 1 0 0 0,2 9-505 0 0,-3-37 56 0 0,4 25 337 0 0,-5-32-380 0 0,0-1 1 0 0,1 1-1 0 0,-1-1 0 0 0,0 1 0 0 0,0-1 0 0 0,0 1 1 0 0,0-1-1 0 0,0 1 0 0 0,1-1 0 0 0,-1 0 1 0 0,0 1-1 0 0,0-1 0 0 0,1 1 0 0 0,-1-1 1 0 0,0 1-1 0 0,1-1 0 0 0,-1 0 0 0 0,0 1 1 0 0,1-1-1 0 0,-1 0 0 0 0,0 1 0 0 0,1-1 0 0 0,-1 0 1 0 0,1 0-1 0 0,-1 1 0 0 0,1-1 0 0 0,-1 0 1 0 0,1 0-1 0 0,-1 0 0 0 0,1 0 0 0 0,-1 0 1 0 0,1 0-1 0 0,-1 1 0 0 0,1-1 0 0 0,-1 0 0 0 0,1 0 1 0 0,-1 0-1 0 0,1-1 0 0 0,-1 1 0 0 0,1 0 1 0 0,-1 0-1 0 0,0 0 0 0 0,1 0 0 0 0,-1 0 1 0 0,1-1-1 0 0,-1 1 0 0 0,1 0 0 0 0,-1 0 0 0 0,1-1 1 0 0,-1 1-14 0 0,72-34 563 0 0,109-85-2196 0 0,-174 114 1610 0 0,-1 1-1 0 0,1 0 1 0 0,-1 0-1 0 0,1 1 0 0 0,0 0 1 0 0,1 0-1 0 0,-1 0 1 0 0,7 0 23 0 0,-11 2 8 0 0,-1 1 1 0 0,1 0-1 0 0,-1 0 1 0 0,1 0-1 0 0,-1 0 1 0 0,1 0-1 0 0,-1 1 1 0 0,0-1-1 0 0,1 1 1 0 0,-1 0-1 0 0,1-1 1 0 0,-1 1-1 0 0,0 0 0 0 0,0 0 1 0 0,1 1-1 0 0,-1-1 1 0 0,0 0-1 0 0,0 1 1 0 0,0-1-1 0 0,-1 1 1 0 0,1 0-1 0 0,0 0 1 0 0,0-1-1 0 0,-1 1 1 0 0,1 0-1 0 0,-1 0 1 0 0,0 1-1 0 0,0-1 1 0 0,1 1-9 0 0,3 9 129 0 0,0-1 1 0 0,-1 1 0 0 0,0 0-1 0 0,-1 0 1 0 0,-1 0 0 0 0,1 0-1 0 0,-2 0 1 0 0,0 0 0 0 0,0 1-1 0 0,-2 9-129 0 0,-2 23 625 0 0,-2 0-1 0 0,-4 12-624 0 0,3-27 263 0 0,-1 1 0 0 0,-2-2 0 0 0,-9 23-263 0 0,18-45-13 0 0,-1 1-1865 0 0,-2-13-4021 0 0,2 2 4825 0 0,0-3-826 0 0,0-2-2836 0 0,-4-11 3540 0 0</inkml:trace>
  <inkml:trace contextRef="#ctx0" brushRef="#br0" timeOffset="355.543">118 173 6129 0 0,'-2'-2'1370'0'0,"-18"-15"5119"0"0,19 11-4888 0 0,12 3-933 0 0,70 1 70 0 0,0-3 1 0 0,0-4-1 0 0,3-4-738 0 0,-6-1 17 0 0,70-12-356 0 0,-114 22-3300 0 0,31 1 3639 0 0,15 0-9415 0 0,-46 0 4407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5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5401 0 0,'10'-7'1390'0'0,"0"0"0"0"0,0 1 0 0 0,1 0 0 0 0,1 0-1390 0 0,-5 3 353 0 0,0 0 0 0 0,0 0 0 0 0,0 1 1 0 0,0 0-1 0 0,1 1 0 0 0,6-1-353 0 0,-10 1 29 0 0,1 1-1 0 0,0 0 1 0 0,-1 0 0 0 0,1 1 0 0 0,0 0-1 0 0,-1-1 1 0 0,1 2 0 0 0,0-1 0 0 0,-1 0-1 0 0,0 1 1 0 0,1 0 0 0 0,-1 0 0 0 0,0 0-1 0 0,0 0 1 0 0,0 1 0 0 0,0 0-1 0 0,0 0 1 0 0,-1 0 0 0 0,1 0 0 0 0,-1 0-1 0 0,0 1 1 0 0,0-1 0 0 0,0 1 0 0 0,1 2-29 0 0,2 3 30 0 0,-1 0 1 0 0,0 1 0 0 0,0-1 0 0 0,-1 1-1 0 0,0 0 1 0 0,-1 0 0 0 0,0 0-1 0 0,-1 0 1 0 0,1 7-31 0 0,-1 0 232 0 0,0 0-1 0 0,-2 0 1 0 0,0 0-1 0 0,-1 0 1 0 0,-3 14-232 0 0,-3 4 563 0 0,-1 1-1 0 0,-2-1 1 0 0,-2-1 0 0 0,-1 0-1 0 0,-7 11-562 0 0,-1-4 644 0 0,-10 12-644 0 0,-7 15 422 0 0,49-89-515 0 0,2 0 0 0 0,0 0 1 0 0,1 2-1 0 0,1 0 1 0 0,1 0-1 0 0,0 1 0 0 0,2 2 1 0 0,0-1-1 0 0,1 2 0 0 0,0 0 1 0 0,1 2-1 0 0,1 0 0 0 0,5-1 93 0 0,-22 11-14 0 0,1 1-1 0 0,-1 1 0 0 0,1-1 1 0 0,0 0-1 0 0,0 1 0 0 0,0 0 1 0 0,-1 1-1 0 0,1-1 0 0 0,0 1 1 0 0,0-1-1 0 0,0 2 0 0 0,0-1 1 0 0,0 0-1 0 0,0 1 0 0 0,3 1 15 0 0,-5-1 8 0 0,1 0-1 0 0,-1 1 1 0 0,1-1-1 0 0,-1 1 1 0 0,0 0-1 0 0,0 0 1 0 0,0 0-1 0 0,0 1 1 0 0,0-1-1 0 0,0 1 1 0 0,-1-1-1 0 0,1 1 1 0 0,-1 0-1 0 0,0 0 0 0 0,0 0 1 0 0,0 0-1 0 0,0 0 1 0 0,0 1-1 0 0,-1-1 1 0 0,2 3-8 0 0,5 18 252 0 0,-1 0 1 0 0,0 0 0 0 0,-2 0-1 0 0,-1 1 1 0 0,-1-1-1 0 0,-1 1 1 0 0,-1 0-1 0 0,-2 12-252 0 0,-2 0 286 0 0,-1-1 0 0 0,-2 1-1 0 0,-1-1 1 0 0,-2 0 0 0 0,-7 14-286 0 0,13-41 78 0 0,-1-1 0 0 0,-1 1 1 0 0,1-1-1 0 0,-5 7-78 0 0,-8 14-2819 0 0,17-29 2555 0 0,0 0 0 0 0,0 0 1 0 0,0-1-1 0 0,-1 1 0 0 0,1 0 1 0 0,0 0-1 0 0,0 0 1 0 0,0 0-1 0 0,0 0 0 0 0,0 0 1 0 0,0 0-1 0 0,0 0 0 0 0,0 0 1 0 0,0 0-1 0 0,0 0 0 0 0,0 0 1 0 0,0 0-1 0 0,0 0 1 0 0,0 0-1 0 0,0 0 0 0 0,-1 0 1 0 0,1 0-1 0 0,0 0 0 0 0,0 0 1 0 0,0 0-1 0 0,0 0 0 0 0,0 0 1 0 0,0 0 263 0 0,-1-4-4965 0 0,12 5-1079 0 0</inkml:trace>
  <inkml:trace contextRef="#ctx0" brushRef="#br0" timeOffset="437.311">834 355 1040 0 0,'2'-4'497'0'0,"0"1"-1"0"0,0 0 0 0 0,1 0 1 0 0,-1 1-1 0 0,1-1 0 0 0,0 0 1 0 0,0 1-1 0 0,0 0 0 0 0,0 0 1 0 0,0-1-1 0 0,0 2 0 0 0,1-1 1 0 0,-1 0-1 0 0,1 1 0 0 0,2-1-496 0 0,-3 1 219 0 0,1 0 0 0 0,0 1 0 0 0,0-1 0 0 0,0 1 0 0 0,0 0 0 0 0,-1 0 0 0 0,1 0 0 0 0,0 1 0 0 0,0 0 0 0 0,0-1 0 0 0,-1 1 0 0 0,1 0-1 0 0,2 2-218 0 0,0-1 126 0 0,-1 0-1 0 0,0 1 1 0 0,0 0-1 0 0,0 0 1 0 0,0 1-1 0 0,-1-1 1 0 0,1 1-1 0 0,-1 0 0 0 0,0 0 1 0 0,0 1-1 0 0,0-1 1 0 0,-1 1-1 0 0,1 0 1 0 0,-1 0-1 0 0,-1 0 1 0 0,1 0-1 0 0,0 0 0 0 0,-1 1 1 0 0,0-1-1 0 0,-1 1-125 0 0,3 15 676 0 0,-1 0 0 0 0,-2 0-1 0 0,0 0 1 0 0,-1 0 0 0 0,-1 0-1 0 0,-3 19-675 0 0,1-10 477 0 0,0-4-319 0 0,-1 0 1 0 0,-1 0 0 0 0,-2 0-1 0 0,0-1 1 0 0,-2 0 0 0 0,0-1-1 0 0,-2 0 1 0 0,0 0 0 0 0,-2-1 0 0 0,-2 1-159 0 0,9-16 82 0 0,6-10-21 0 0,10-20-14 0 0,1-2-125 0 0,0 2-104 0 0,0 0 0 0 0,2 0 0 0 0,0 1 0 0 0,1 1 1 0 0,1 0-1 0 0,11-9 182 0 0,-26 28-6 0 0,5-5-29 0 0,1 1-1 0 0,-1 0 0 0 0,1 0 0 0 0,0 0 0 0 0,0 1 0 0 0,0 0 1 0 0,1 0-1 0 0,-1 0 0 0 0,1 1 0 0 0,0 0 0 0 0,0 0 1 0 0,0 1-1 0 0,1 0 36 0 0,-5 1 2 0 0,1 0-1 0 0,0 0 1 0 0,-1 0 0 0 0,1 1 0 0 0,0 0 0 0 0,-1 0 0 0 0,1 0-1 0 0,0 0 1 0 0,0 0 0 0 0,-1 1 0 0 0,1 0 0 0 0,0-1 0 0 0,-1 2-1 0 0,1-1 1 0 0,-1 0 0 0 0,0 1 0 0 0,1-1 0 0 0,-1 1 0 0 0,0 0-1 0 0,0 0 1 0 0,0 0 0 0 0,0 0 0 0 0,0 1 0 0 0,0-1 0 0 0,-1 1-1 0 0,1 0 1 0 0,-1 0-2 0 0,6 8 185 0 0,-2 0 0 0 0,1 0 0 0 0,-1 1 0 0 0,-1-1 0 0 0,0 1-1 0 0,-1 1 1 0 0,1 4-185 0 0,5 24 1022 0 0,2 26-1022 0 0,-8-46 222 0 0,-2 2 22 0 0,-1 1-1 0 0,0 0 1 0 0,-2-1 0 0 0,-1 1-1 0 0,0 0 1 0 0,-2-1 0 0 0,-1 0-1 0 0,-1 0 1 0 0,-1 0 0 0 0,-5 11-244 0 0,-1-11 152 0 0,4-15-91 0 0,9-8-66 0 0,0 0 1 0 0,0 0-1 0 0,-1 0 0 0 0,1 0 1 0 0,0 0-1 0 0,0 1 1 0 0,0-1-1 0 0,0 0 0 0 0,0 0 1 0 0,-1 0-1 0 0,1 0 1 0 0,0 0-1 0 0,0 0 0 0 0,0 0 1 0 0,-1 0-1 0 0,1 0 1 0 0,0 0-1 0 0,0 0 0 0 0,0 0 1 0 0,0 0-1 0 0,-1 0 1 0 0,1 0-1 0 0,0 0 0 0 0,0 0 1 0 0,0-1-1 0 0,0 1 1 0 0,-1 0-1 0 0,1 0 0 0 0,0 0 1 0 0,0 0-1 0 0,0 0 1 0 0,0 0-1 0 0,0 0 0 0 0,0 0 1 0 0,-1-1-1 0 0,1 1 1 0 0,0 0-1 0 0,0 0 0 0 0,0 0 1 0 0,0 0-1 0 0,0 0 1 0 0,0-1 4 0 0,-21-34-15094 0 0,14 11 7284 0 0</inkml:trace>
  <inkml:trace contextRef="#ctx0" brushRef="#br0" timeOffset="1283.764">1766 108 3481 0 0,'2'-1'527'0'0,"37"-29"5936"0"0,-33 26-6221 0 0,0 0 0 0 0,0 0 0 0 0,1 1 0 0 0,0 0 0 0 0,-1 0 0 0 0,1 0 0 0 0,0 1 0 0 0,0 0 0 0 0,2 0-242 0 0,108-13 666 0 0,62-10-386 0 0,-154 21 244 0 0,-1 2 1 0 0,1 1-1 0 0,9 1-524 0 0,-15 0 534 0 0,-18 1-508 0 0,1-1-1 0 0,0 0 1 0 0,-1 0-1 0 0,1 1 1 0 0,0-1 0 0 0,-1 1-1 0 0,1-1 1 0 0,-1 1-1 0 0,1 0 1 0 0,-1 0 0 0 0,1 0-1 0 0,-1 0 1 0 0,0 0 0 0 0,1 0-1 0 0,-1 0 1 0 0,0 0-1 0 0,0 0 1 0 0,0 0 0 0 0,0 1-1 0 0,0-1 1 0 0,0 1-1 0 0,0-1 1 0 0,0 0 0 0 0,0 1-1 0 0,-1 0-25 0 0,4 6 129 0 0,-1-1-1 0 0,-1 1 0 0 0,1 1 1 0 0,0 3-129 0 0,-2-4 206 0 0,12 57 767 0 0,-3 1 0 0 0,-2 0-1 0 0,-3 45-972 0 0,-5-15 1094 0 0,-12 81-1094 0 0,4-83 835 0 0,4 92-835 0 0,5 12 260 0 0,-3-112-10 0 0,2-85-253 0 0,0-1-1 0 0,0 1 0 0 0,0 0 0 0 0,0 0 1 0 0,-1-1-1 0 0,1 1 0 0 0,0 0 0 0 0,0 0 1 0 0,-1-1-1 0 0,1 1 0 0 0,-1 0 0 0 0,1-1 1 0 0,-1 1-1 0 0,1 0 0 0 0,-1-1 0 0 0,1 1 1 0 0,-1-1-1 0 0,1 1 0 0 0,-1 0 0 0 0,0-1 1 0 0,1 0-1 0 0,-1 1 0 0 0,0-1 0 0 0,1 1 0 0 0,-1-1 1 0 0,0 0-1 0 0,0 1 4 0 0,-26 5 54 0 0,12-3 11 0 0,-120 30 742 0 0,114-29-637 0 0,0-1-1 0 0,0-1 1 0 0,-8 0-170 0 0,6-1 197 0 0,0 1 0 0 0,-17 4-197 0 0,27-4-2344 0 0,11-2 1656 0 0,0 0 0 0 0,1 0 0 0 0,-1 0 1 0 0,1 0-1 0 0,-1-1 0 0 0,0 1 0 0 0,1 0 1 0 0,-1-1-1 0 0,1 1 0 0 0,-1-1 0 0 0,1 1 1 0 0,0-1-1 0 0,-1 0 0 0 0,1 0 0 0 0,-1 0 0 0 0,1 0 1 0 0,0 0-1 0 0,0 0 0 0 0,-1 0 688 0 0,-3-7-8015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5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36 168 0 0,'1'-2'331'0'0,"-1"0"0"0"0,1 0 1 0 0,0 0-1 0 0,0 0 0 0 0,0 0 0 0 0,0 0 0 0 0,1 0 1 0 0,-1 1-1 0 0,0-1 0 0 0,1 0 0 0 0,-1 1 0 0 0,1-1 1 0 0,0 1-1 0 0,-1 0 0 0 0,1-1 0 0 0,0 1 0 0 0,0 0 1 0 0,0 0-1 0 0,0 0 0 0 0,0 0 0 0 0,0 0 0 0 0,0 1-331 0 0,1-1 202 0 0,0 1 1 0 0,0 0-1 0 0,0 0 0 0 0,0 0 0 0 0,0 0 0 0 0,0 1 0 0 0,0-1 0 0 0,0 1 0 0 0,0 0 1 0 0,0 0-1 0 0,-1 0 0 0 0,1 0 0 0 0,0 0 0 0 0,1 1-202 0 0,5 4 169 0 0,-1-1 1 0 0,0 1-1 0 0,0 0 1 0 0,0 1-1 0 0,-1-1 1 0 0,0 1-1 0 0,0 1 1 0 0,-1 0-1 0 0,2 2-169 0 0,0 3 243 0 0,-1 1-1 0 0,0 0 0 0 0,-1 0 1 0 0,-1 0-1 0 0,0 1 1 0 0,-1-1-1 0 0,0 1 0 0 0,-1 0 1 0 0,-1 1-1 0 0,-1-1 0 0 0,0 0 1 0 0,-1 0-1 0 0,0 1 1 0 0,-1 0-243 0 0,-2 10 417 0 0,-1 0 1 0 0,-1 0 0 0 0,-1 0 0 0 0,-1-1 0 0 0,-1 0 0 0 0,-1-1 0 0 0,-12 22-418 0 0,1-5 196 0 0,-2 0 1 0 0,-2-1-1 0 0,-1-1 0 0 0,-10 8-196 0 0,35-47-6 0 0,0 0 0 0 0,0 0 0 0 0,0 0 0 0 0,0 0 0 0 0,0 0 0 0 0,0 0 0 0 0,0 0 0 0 0,0 0 0 0 0,0 0 0 0 0,0 0 0 0 0,0-1 0 0 0,0 1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6 0 0,4-14-234 0 0,8-19-138 0 0,-4 17 198 0 0,1 0 0 0 0,1 0 0 0 0,0 1 0 0 0,1 0 0 0 0,1 0 0 0 0,0 2 0 0 0,1-1 0 0 0,0 2 0 0 0,1 0 0 0 0,15-10 174 0 0,-23 18-34 0 0,0 0 1 0 0,1 0 0 0 0,-1 1-1 0 0,1 0 1 0 0,0 1-1 0 0,0-1 1 0 0,0 1 0 0 0,0 0-1 0 0,0 1 1 0 0,1 0 33 0 0,-4 0 11 0 0,-1 1 0 0 0,1 0 0 0 0,-1 0 0 0 0,1 0 0 0 0,-1 1 0 0 0,1-1 0 0 0,-1 1 0 0 0,0 0 0 0 0,1 0 0 0 0,-1 0 0 0 0,0 0 0 0 0,1 1 0 0 0,-1 0 0 0 0,0-1 0 0 0,0 1 0 0 0,0 0 0 0 0,-1 0 0 0 0,1 0 0 0 0,0 1 0 0 0,-1-1 0 0 0,1 1 0 0 0,-1 0-11 0 0,4 5 183 0 0,0 1 0 0 0,-1 0 0 0 0,0 0 1 0 0,0 0-1 0 0,-1 0 0 0 0,-1 1 0 0 0,1 0 1 0 0,-1-1-1 0 0,-1 1 0 0 0,0 1 0 0 0,0-1 1 0 0,-1 0-1 0 0,-1 7-183 0 0,1 10 396 0 0,-2 0-1 0 0,-1 0 1 0 0,-1-1 0 0 0,-5 18-396 0 0,0-10-6 0 0,-1-1 0 0 0,-2 0 1 0 0,-1-1-1 0 0,-2 0 1 0 0,-6 9 5 0 0,18-38 361 0 0,-6 11-8551 0 0,8-14 7997 0 0,-1 0 1 0 0,1 0-1 0 0,0 0 0 0 0,-1 0 1 0 0,1 1-1 0 0,0-1 1 0 0,-1 0-1 0 0,1 0 1 0 0,0 0-1 0 0,-1 0 1 0 0,1 0-1 0 0,0 0 1 0 0,-1 0-1 0 0,1 0 0 0 0,0 0 1 0 0,-1 0-1 0 0,1-1 1 0 0,0 1-1 0 0,0 0 1 0 0,-1 0-1 0 0,1 0 1 0 0,0 0-1 0 0,-1 0 0 0 0,1-1 1 0 0,0 1-1 0 0,0 0 1 0 0,-1 0-1 0 0,1 0 1 0 0,0-1-1 0 0,0 1 1 0 0,-1 0-1 0 0,1 0 1 0 0,0-1-1 0 0,0 1 0 0 0,0 0 1 0 0,0 0-1 0 0,-1-1 1 0 0,1 1-1 0 0,0 0 1 0 0,0-1-1 0 0,0 1 1 0 0,0 0-1 0 0,0-1 1 0 0,0 1-1 0 0,0 0 0 0 0,0-1 193 0 0,-2-12-3435 0 0</inkml:trace>
  <inkml:trace contextRef="#ctx0" brushRef="#br0" timeOffset="402.073">667 232 2056 0 0,'3'-5'695'0'0,"0"0"-1"0"0,0 0 0 0 0,1 1 0 0 0,0 0 0 0 0,0-1 0 0 0,0 1 0 0 0,0 1 0 0 0,1-1 1 0 0,-1 1-1 0 0,1-1 0 0 0,0 1 0 0 0,0 0-694 0 0,1 0 283 0 0,0 1-1 0 0,1-1 1 0 0,-1 1 0 0 0,0 0-1 0 0,1 1 1 0 0,-1 0 0 0 0,1 0 0 0 0,-1 0-1 0 0,1 0 1 0 0,0 1-283 0 0,0 0 104 0 0,-1 1 1 0 0,1-1-1 0 0,-1 1 1 0 0,1 1-1 0 0,-1-1 1 0 0,1 1-1 0 0,-1 0 0 0 0,0 0 1 0 0,0 1-1 0 0,0 0 1 0 0,0 0-1 0 0,0 0 1 0 0,-1 1-1 0 0,1-1 0 0 0,-1 1 1 0 0,0 1-1 0 0,0-1 1 0 0,-1 1-1 0 0,1 0 1 0 0,-1 0-1 0 0,3 4-104 0 0,-3-1 204 0 0,0 1 0 0 0,0-1 0 0 0,0 1 0 0 0,-1 0 0 0 0,-1 0 1 0 0,1 0-1 0 0,-1 0 0 0 0,-1 0 0 0 0,0 1 0 0 0,0-1 0 0 0,-1 0 0 0 0,0 1 0 0 0,-1 2-204 0 0,-1 9 278 0 0,0-1 0 0 0,-2 0 0 0 0,-1 1 0 0 0,0-2 0 0 0,-6 13-278 0 0,1-5 157 0 0,-2-1 0 0 0,0-1 0 0 0,-3 2-157 0 0,7-13 63 0 0,-1-1 0 0 0,0 0 1 0 0,-1 0-1 0 0,-1-1 0 0 0,1-1 0 0 0,-4 3-63 0 0,14-14-3 0 0,0 1 1 0 0,-1-1-1 0 0,1 0 0 0 0,0 0 1 0 0,0 1-1 0 0,0-1 0 0 0,-1 0 1 0 0,1 0-1 0 0,0 1 0 0 0,0-1 1 0 0,-1 0-1 0 0,1 0 0 0 0,0 1 1 0 0,0-1-1 0 0,-1 0 0 0 0,1 0 1 0 0,0 0-1 0 0,-1 0 0 0 0,1 0 1 0 0,0 1-1 0 0,-1-1 0 0 0,1 0 1 0 0,0 0-1 0 0,-1 0 0 0 0,1 0 1 0 0,0 0-1 0 0,-1 0 0 0 0,1 0 1 0 0,0 0-1 0 0,-1 0 0 0 0,1 0 1 0 0,0 0-1 0 0,-1 0 0 0 0,1-1 3 0 0,3-12-369 0 0,18-28-585 0 0,-16 32 726 0 0,2-6 58 0 0,1 0 0 0 0,1 1 0 0 0,1 0 0 0 0,0 1-1 0 0,5-6 171 0 0,-11 15-12 0 0,-1 0 0 0 0,1 0 0 0 0,0 1 0 0 0,0 0-1 0 0,0-1 1 0 0,0 1 0 0 0,0 1 0 0 0,1-1 0 0 0,0 1-1 0 0,-1 0 1 0 0,1 0 0 0 0,0 0 0 0 0,0 0-1 0 0,0 1 1 0 0,0 0 0 0 0,0 0 0 0 0,0 0 0 0 0,0 1-1 0 0,4 0 13 0 0,-4 1 54 0 0,1 0-1 0 0,-1 0 0 0 0,0 1 1 0 0,0 0-1 0 0,-1 0 1 0 0,1 0-1 0 0,0 0 0 0 0,-1 1 1 0 0,1 0-1 0 0,-1 0 0 0 0,0 0 1 0 0,0 1-1 0 0,0-1 0 0 0,0 1 1 0 0,0 0-1 0 0,-1 0 0 0 0,0 0 1 0 0,0 1-1 0 0,2 2-53 0 0,2 5 213 0 0,0 0 0 0 0,0 1 0 0 0,-1 0 0 0 0,-1 0 0 0 0,0 1 0 0 0,2 9-213 0 0,-2-1 288 0 0,0 1 0 0 0,-2 0 1 0 0,0 0-1 0 0,-2 1 1 0 0,0-1-1 0 0,-3 23-288 0 0,0-31 120 0 0,0 0 0 0 0,-1-1 0 0 0,-1 1 0 0 0,0 0 0 0 0,-1-1 0 0 0,-1 0 0 0 0,0 0 0 0 0,-1-1 0 0 0,0 0 0 0 0,-1 0 0 0 0,-3 3-120 0 0,0 0-30 0 0,9-11-113 0 0,-1 0 0 0 0,0-1 0 0 0,-1 0 0 0 0,1 0-1 0 0,-1 0 1 0 0,1 0 0 0 0,-1 0 0 0 0,-3 2 143 0 0,7-6-146 0 0,0 0 0 0 0,0 0 0 0 0,0 0 0 0 0,0-1 1 0 0,0 1-1 0 0,0 0 0 0 0,0 0 0 0 0,0 0 0 0 0,0 0 1 0 0,0 0-1 0 0,0 0 0 0 0,0 0 0 0 0,0 0 0 0 0,0 0 0 0 0,0 0 1 0 0,0-1-1 0 0,0 1 0 0 0,0 0 0 0 0,0 0 0 0 0,0 0 1 0 0,0 0-1 0 0,0 0 0 0 0,0 0 0 0 0,0 0 0 0 0,0 0 1 0 0,0 0-1 0 0,0 0 0 0 0,0-1 0 0 0,0 1 0 0 0,0 0 1 0 0,0 0-1 0 0,0 0 0 0 0,0 0 0 0 0,0 0 0 0 0,0 0 0 0 0,0 0 1 0 0,0 0-1 0 0,0 0 0 0 0,0 0 0 0 0,0 0 0 0 0,0-1 1 0 0,0 1-1 0 0,-1 0 0 0 0,1 0 0 0 0,0 0 0 0 0,0 0 1 0 0,0 0-1 0 0,0 0 0 0 0,0 0 0 0 0,0 0 0 0 0,0 0 1 0 0,0 0-1 0 0,0 0 0 0 0,0 0 0 0 0,-1 0 0 0 0,1 0 0 0 0,0 0 1 0 0,0 0-1 0 0,0 0 0 0 0,0 0 0 0 0,0 0 146 0 0,1-9-4443 0 0,-1-12-3208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2:5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 1368 0 0,'-2'-4'933'0'0,"0"0"0"0"0,0-1-1 0 0,1 1 1 0 0,0-1 0 0 0,0 1-1 0 0,0-1 1 0 0,0 1 0 0 0,1-1-1 0 0,0 0 1 0 0,0 1 0 0 0,0-2-933 0 0,1 6 70 0 0,-1 0 0 0 0,1 0 0 0 0,0 0 0 0 0,-1 0 0 0 0,1 0 0 0 0,0 0 0 0 0,0 0 0 0 0,-1 0 1 0 0,1 1-1 0 0,0-1 0 0 0,-1 0 0 0 0,1 0 0 0 0,0 1 0 0 0,-1-1 0 0 0,1 0 0 0 0,0 1 0 0 0,-1-1 0 0 0,1 1 0 0 0,-1-1 1 0 0,1 1-1 0 0,0-1-70 0 0,5 4 31 0 0,6-2 33 0 0,1 0 0 0 0,0 0 1 0 0,0-2-1 0 0,0 1 0 0 0,4-2-64 0 0,20 1 250 0 0,60 0 2350 0 0,37-6-2600 0 0,48-2 1042 0 0,-166 8 14 0 0,2-2-3935 0 0,-10-2-3077 0 0,-19-3-2222 0 0,3 6 6799 0 0</inkml:trace>
  <inkml:trace contextRef="#ctx0" brushRef="#br0" timeOffset="402.698">270 114 56 0 0,'-5'93'2158'0'0,"4"37"-2158"0"0,2-55 963 0 0,1 47 1236 0 0,1-26 4117 0 0,-7 39-6316 0 0,-51 335 5365 0 0,51-435-5165 0 0,2-1 0 0 0,1 28-200 0 0,1-39 59 0 0,0-23-55 0 0,1 1-1 0 0,-1 0 1 0 0,0-1 0 0 0,0 1 0 0 0,0 0 0 0 0,0-1 0 0 0,1 1 0 0 0,-1 0 0 0 0,0-1-1 0 0,1 1 1 0 0,-1-1 0 0 0,1 1 0 0 0,-1-1 0 0 0,0 1 0 0 0,1-1 0 0 0,-1 1-1 0 0,1-1 1 0 0,-1 1 0 0 0,1-1 0 0 0,-1 1 0 0 0,1-1 0 0 0,0 0 0 0 0,-1 1 0 0 0,1-1-1 0 0,0 0-3 0 0,23 7 54 0 0,32-5 75 0 0,-50-2-91 0 0,23-1 179 0 0,0-2 0 0 0,-1-1 0 0 0,4-2-217 0 0,-4 1 83 0 0,1 1-1 0 0,-1 1 1 0 0,4 1-83 0 0,-27 2-50 0 0,1 0-1 0 0,-1 0 1 0 0,0 0 0 0 0,1 1 0 0 0,-1 0-1 0 0,0 0 1 0 0,0 0 0 0 0,0 1 0 0 0,0 0-1 0 0,3 1 51 0 0,-2-1-262 0 0,0-3-5265 0 0,-6 1 5256 0 0,0 0-1 0 0,0-1 0 0 0,0 1 0 0 0,1 0 0 0 0,-1 0 1 0 0,0-1-1 0 0,0 1 0 0 0,0 0 0 0 0,0 0 0 0 0,0 0 1 0 0,0-1-1 0 0,0 1 0 0 0,0 0 0 0 0,0 0 0 0 0,1-1 1 0 0,-1 1-1 0 0,0 0 0 0 0,0-1 0 0 0,0 1 0 0 0,0 0 1 0 0,-1 0-1 0 0,1-1 0 0 0,0 1 0 0 0,0 0 0 0 0,0 0 1 0 0,0-1-1 0 0,0 1 0 0 0,0 0 0 0 0,0 0 0 0 0,0 0 1 0 0,0-1-1 0 0,-1 1 0 0 0,1 0 0 0 0,0 0 0 0 0,0-1 272 0 0,-1-2-2919 0 0</inkml:trace>
  <inkml:trace contextRef="#ctx0" brushRef="#br0" timeOffset="782.915">1052 400 1832 0 0,'-11'48'5394'0'0,"5"28"-3430"0"0,3-29-1079 0 0,-20 323 4054 0 0,14-289-3969 0 0,2-23 270 0 0,1 47-1240 0 0,5-104-66 0 0,1-1 0 0 0,0 1-1 0 0,0 0 1 0 0,1 0 0 0 0,-1 0 0 0 0,0 0 0 0 0,0-1 0 0 0,0 1 0 0 0,0 0 0 0 0,1 0 0 0 0,-1 0 0 0 0,0-1 0 0 0,1 1 0 0 0,-1 0 0 0 0,1 0 0 0 0,-1-1 0 0 0,1 1 0 0 0,-1 0-1 0 0,1-1 1 0 0,-1 1 0 0 0,1-1 0 0 0,-1 1 0 0 0,1-1 0 0 0,0 1 0 0 0,0 0 66 0 0,0-1-276 0 0,0 0 0 0 0,-1 0 0 0 0,1 0 0 0 0,0 0 0 0 0,0 0 0 0 0,-1 0 0 0 0,1-1 0 0 0,0 1 0 0 0,0 0 0 0 0,-1 0 0 0 0,1 0 0 0 0,0-1 0 0 0,-1 1 0 0 0,1 0 0 0 0,0-1 0 0 0,-1 1 0 0 0,1-1 0 0 0,0 1 0 0 0,-1-1 0 0 0,1 1 0 0 0,-1-1 0 0 0,1 1 0 0 0,-1-1 0 0 0,1 0 0 0 0,-1 1 0 0 0,1-1 0 0 0,-1 1 0 0 0,0-1 0 0 0,1 0 0 0 0,-1 0 0 0 0,0 1 0 0 0,0-1 276 0 0,9-16-3639 0 0,5-1 546 0 0</inkml:trace>
  <inkml:trace contextRef="#ctx0" brushRef="#br0" timeOffset="1174.212">1335 352 352 0 0,'2'2'440'0'0,"-1"0"-1"0"0,1 0 0 0 0,-1 0 1 0 0,0 0-1 0 0,0 0 1 0 0,0 1-1 0 0,0-1 1 0 0,0 1-1 0 0,0-1 1 0 0,0 1-1 0 0,-1-1 0 0 0,0 1 1 0 0,1 2-440 0 0,0 37 2169 0 0,-2-27-1374 0 0,3 121 3040 0 0,-4 151-498 0 0,0-273-3251 0 0,1-10-61 0 0,1 0 0 0 0,-1 0-1 0 0,1 0 1 0 0,0 0 0 0 0,0 0 0 0 0,0-1 0 0 0,1 2-25 0 0,-1-4 10 0 0,0 0 1 0 0,1-1-1 0 0,-1 1 1 0 0,0 0-1 0 0,1-1 0 0 0,-1 1 1 0 0,0 0-1 0 0,1-1 0 0 0,-1 1 1 0 0,1-1-1 0 0,-1 1 0 0 0,1-1 1 0 0,-1 1-1 0 0,1-1 0 0 0,-1 1 1 0 0,1-1-1 0 0,0 1 0 0 0,-1-1 1 0 0,1 0-1 0 0,0 1 1 0 0,-1-1-1 0 0,1 0 0 0 0,0 0 1 0 0,-1 1-1 0 0,1-1 0 0 0,0 0 1 0 0,0 0-1 0 0,-1 0 0 0 0,1 0 1 0 0,0 0-1 0 0,0 0 0 0 0,-1 0 1 0 0,1 0-1 0 0,0 0 1 0 0,-1 0-1 0 0,1-1 0 0 0,0 1 1 0 0,0 0-1 0 0,0-1-10 0 0,45-12-228 0 0,-36 9 136 0 0,1 0 0 0 0,0 1-1 0 0,0 1 1 0 0,0 0 0 0 0,0 0-1 0 0,10 0 93 0 0,-18 2-8 0 0,0 1 0 0 0,0-1 0 0 0,0 0 0 0 0,0 1 0 0 0,0 0 0 0 0,0 0 0 0 0,-1 0-1 0 0,1 0 1 0 0,0 0 0 0 0,0 1 0 0 0,-1-1 0 0 0,1 1 0 0 0,-1-1 0 0 0,1 1 0 0 0,-1 0 0 0 0,0 0 0 0 0,1 0 0 0 0,-1 1-1 0 0,0-1 1 0 0,-1 0 0 0 0,1 1 0 0 0,0-1 0 0 0,-1 1 0 0 0,1 0 0 0 0,-1-1 0 0 0,0 1 0 0 0,1 2 8 0 0,5 15 139 0 0,0 0 1 0 0,-2 0-1 0 0,0 1 0 0 0,-1 0 1 0 0,-1-1-1 0 0,-1 1 1 0 0,-1 0-1 0 0,-1 1 0 0 0,-1-1 1 0 0,-1 0-1 0 0,-1 0 1 0 0,0-1-1 0 0,-2 1 0 0 0,0-1 1 0 0,-1 0-1 0 0,-1 0 1 0 0,-3 4-140 0 0,2-10-174 0 0,0 0 1 0 0,-1-1-1 0 0,-1 1 1 0 0,0-2 0 0 0,-1 1-1 0 0,-5 3 174 0 0,15-15-306 0 0,1 0 0 0 0,-1 0 0 0 0,0 0 0 0 0,0 0 0 0 0,0 0 0 0 0,0 0 0 0 0,0-1 0 0 0,0 1 0 0 0,-1-1 0 0 0,1 1 0 0 0,0 0 0 0 0,0-1-1 0 0,0 0 1 0 0,0 1 0 0 0,-1-1 0 0 0,1 0 0 0 0,0 0 0 0 0,0 1 0 0 0,-1-1 0 0 0,1 0 0 0 0,0 0 0 0 0,-1 0 0 0 0,1-1 0 0 0,-1 1 306 0 0,-1-1-697 0 0,0 0 1 0 0,1-1-1 0 0,-1 1 1 0 0,0-1-1 0 0,1 0 0 0 0,0 1 1 0 0,-1-1-1 0 0,1 0 1 0 0,0 0-1 0 0,-1-2 697 0 0,-15-18-2875 0 0</inkml:trace>
  <inkml:trace contextRef="#ctx0" brushRef="#br0" timeOffset="1536.081">1259 564 6209 0 0,'2'-4'1413'0'0,"2"-3"-237"0"0,0 1-1 0 0,0 0 0 0 0,1 0 1 0 0,-1 0-1 0 0,2 0-1175 0 0,-5 5 54 0 0,0 0 0 0 0,1-1 1 0 0,-1 1-1 0 0,0 0 0 0 0,1 0 0 0 0,-1 0 1 0 0,1 0-1 0 0,0 1 0 0 0,-1-1 0 0 0,1 0 1 0 0,0 1-1 0 0,-1-1 0 0 0,1 1 0 0 0,0-1 1 0 0,0 1-1 0 0,0 0 0 0 0,-1 0 0 0 0,1 0 1 0 0,0 0-1 0 0,0 0 0 0 0,0 0 0 0 0,1 1-54 0 0,33 8 2039 0 0,23 10-2039 0 0,-38-11 312 0 0,0-1-1 0 0,0-2 1 0 0,0 0-1 0 0,1-1 0 0 0,-1-1 1 0 0,17 1-312 0 0,-11-5 153 0 0,0-2-1 0 0,-1 0 1 0 0,1-1-1 0 0,-1-2 1 0 0,3-2-153 0 0,38-12-6260 0 0,-67 20 6050 0 0,1 0-1 0 0,-1 0 1 0 0,0 0 0 0 0,0 0 0 0 0,1-1 0 0 0,-1 1-1 0 0,0 0 1 0 0,1 0 0 0 0,-1 0 0 0 0,0 0 0 0 0,0-1-1 0 0,1 1 1 0 0,-1 0 0 0 0,0 0 0 0 0,0-1 0 0 0,0 1-1 0 0,0 0 1 0 0,1 0 0 0 0,-1-1 0 0 0,0 1 0 0 0,0 0 0 0 0,0 0-1 0 0,0-1 1 0 0,0 1 0 0 0,0 0 0 0 0,1-1 0 0 0,-1 1-1 0 0,0 0 1 0 0,0-1 0 0 0,0 1 0 0 0,0 0 0 0 0,0-1-1 0 0,0 1 1 0 0,0 0 0 0 0,-1-1 0 0 0,1 1 0 0 0,0 0-1 0 0,0 0 1 0 0,0-1 210 0 0,0-2-1436 0 0,2-1-2025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3:0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399 269 4697 0 0,'-11'-8'2536'0'0,"-1"2"-1"0"0,0-1 1 0 0,-6-1-2536 0 0,-11 1 2524 0 0,28 7-2451 0 0,0 0-1 0 0,-1 0 0 0 0,1 0 0 0 0,0 0 1 0 0,0 0-1 0 0,0 0 0 0 0,0 0 1 0 0,0 0-1 0 0,0 1 0 0 0,0-1 0 0 0,0 0 1 0 0,0 1-1 0 0,0-1 0 0 0,0 1 0 0 0,1-1 1 0 0,-1 1-1 0 0,0 0 0 0 0,0-1 1 0 0,0 1-1 0 0,0 0 0 0 0,0 0-72 0 0,-10 15 296 0 0,0 1 0 0 0,1 0 0 0 0,0 1 0 0 0,1 0 0 0 0,-4 15-296 0 0,-8 29 378 0 0,0 9-378 0 0,-10 34 320 0 0,11-44-33 0 0,-2 6 589 0 0,-29 59-876 0 0,36-95-424 0 0,1 2 1 0 0,1-1-1 0 0,-6 29 424 0 0,19-58-680 0 0,-1 1 1 0 0,0 0-1 0 0,1 0 1 0 0,-1-1-1 0 0,1 1 0 0 0,0 0 1 0 0,1 1 679 0 0,-2-1-5554 0 0,0-7 1421 0 0,3-4 169 0 0</inkml:trace>
  <inkml:trace contextRef="#ctx0" brushRef="#br0" timeOffset="349.65">439 189 2801 0 0,'10'6'1986'0'0,"5"1"-225"0"0,0 1 0 0 0,-1 0 0 0 0,2 3-1761 0 0,-11-8 251 0 0,-1 1-1 0 0,0-1 1 0 0,0 1 0 0 0,0 1-1 0 0,0-1 1 0 0,0 1-1 0 0,-1-1 1 0 0,0 1 0 0 0,0 0-1 0 0,0 0 1 0 0,0 1-251 0 0,21 54 1408 0 0,-3 1 1 0 0,-3 1-1 0 0,0 11-1408 0 0,33 192 1521 0 0,-50-262-1502 0 0,12 63 171 0 0,-7-42-98 0 0,-1-1 1 0 0,-1 1 0 0 0,-1 0 0 0 0,-1 0 0 0 0,-1 0 0 0 0,-2 8-93 0 0,-2 5 22 0 0,-2 13-5160 0 0,5-50 4994 0 0,0 0 1 0 0,0 0-1 0 0,0 1 1 0 0,0-1-1 0 0,0 0 1 0 0,0 0-1 0 0,0 0 0 0 0,0 0 1 0 0,0 0-1 0 0,0 1 1 0 0,0-1-1 0 0,0 0 1 0 0,0 0-1 0 0,0 0 0 0 0,0 0 1 0 0,0 1-1 0 0,0-1 1 0 0,0 0-1 0 0,0 0 1 0 0,0 0-1 0 0,0 0 0 0 0,0 0 1 0 0,0 1-1 0 0,-1-1 1 0 0,1 0-1 0 0,0 0 1 0 0,0 0-1 0 0,0 0 1 0 0,0 0-1 0 0,0 0 0 0 0,0 0 1 0 0,-1 1-1 0 0,1-1 1 0 0,0 0-1 0 0,0 0 1 0 0,0 0-1 0 0,0 0 0 0 0,0 0 1 0 0,-1 0-1 0 0,1 0 1 0 0,0 0-1 0 0,0 0 1 0 0,0 0-1 0 0,0 0 0 0 0,-1 0 1 0 0,1 0-1 0 0,0 0 1 0 0,0 0-1 0 0,0 0 1 0 0,0 0-1 0 0,0 0 0 0 0,-1 0 1 0 0,1 0 143 0 0,-6-7-5256 0 0,-3-6 3906 0 0</inkml:trace>
  <inkml:trace contextRef="#ctx0" brushRef="#br0" timeOffset="697.263">266 668 9962 0 0,'-37'8'6511'0'0,"37"-8"-6497"0"0,0 0 0 0 0,0 0 1 0 0,-1 0-1 0 0,1 0 0 0 0,0 0 0 0 0,0 0 1 0 0,0 0-1 0 0,0-1 0 0 0,0 1 0 0 0,0 0 0 0 0,0 0 1 0 0,0 0-1 0 0,-1 0 0 0 0,1 0 0 0 0,0 0 1 0 0,0 0-1 0 0,0 0 0 0 0,0 1 0 0 0,0-1 0 0 0,0 0 1 0 0,0 0-1 0 0,-1 0 0 0 0,1 0 0 0 0,0 0 1 0 0,0 0-1 0 0,0 0 0 0 0,0 0 0 0 0,0 0 0 0 0,0 0 1 0 0,0 0-1 0 0,0 0 0 0 0,0 0 0 0 0,0 0 1 0 0,0 0-1 0 0,-1 0 0 0 0,1 1 0 0 0,0-1 0 0 0,0 0 1 0 0,0 0-1 0 0,0 0 0 0 0,0 0 0 0 0,0 0 1 0 0,0 0-1 0 0,0 0 0 0 0,0 0 0 0 0,0 1 0 0 0,0-1 1 0 0,0 0-1 0 0,0 0 0 0 0,0 0 0 0 0,0 0 1 0 0,0 0-1 0 0,0 0 0 0 0,0 0 0 0 0,0 0 0 0 0,0 1 1 0 0,0-1-1 0 0,0 0 0 0 0,0 0 0 0 0,0 0 1 0 0,0 0-1 0 0,0 0 0 0 0,1 0 0 0 0,-1 0 1 0 0,0 0-1 0 0,0 0 0 0 0,0 1 0 0 0,0-1 0 0 0,0 0-14 0 0,21 3 531 0 0,115 12 335 0 0,-72-6-1230 0 0,1-3 0 0 0,6-3 364 0 0,-56-1-1191 0 0,10-1-2222 0 0,-12-5-1802 0 0,-3-8 229 0 0,4 3 1676 0 0</inkml:trace>
  <inkml:trace contextRef="#ctx0" brushRef="#br0" timeOffset="1023.334">951 240 2088 0 0,'-2'-5'1592'0'0,"-17"-41"5412"0"0,18 43-6570 0 0,-1-1 1 0 0,1 1 0 0 0,0-1 0 0 0,1 1-1 0 0,-1-1 1 0 0,0 1 0 0 0,1-1 0 0 0,0 1-1 0 0,0-1 1 0 0,0-2-435 0 0,2 6 199 0 0,0-1-1 0 0,-1 1 1 0 0,1 0-1 0 0,0 0 1 0 0,-1 0 0 0 0,1 0-1 0 0,0 0 1 0 0,0 0-1 0 0,-1 1 1 0 0,1-1-1 0 0,0 0 1 0 0,-1 1 0 0 0,2 0-199 0 0,10 1 668 0 0,29-2 229 0 0,-1-1 0 0 0,0-2 0 0 0,2-2-897 0 0,61-5 402 0 0,-78 8-494 0 0,1-2-1 0 0,0-1 1 0 0,-1-1 0 0 0,0-1-1 0 0,0-1 1 0 0,-1-1 0 0 0,0-2-1 0 0,0 0 1 0 0,5-6 92 0 0,-27 15-258 0 0,0 1 0 0 0,0-2 0 0 0,-1 1 1 0 0,1 0-1 0 0,0 0 0 0 0,-1-1 0 0 0,1-1 258 0 0,5-9-2854 0 0,-7-1-3640 0 0,-1 14 6394 0 0,0 0 0 0 0,-1 0 0 0 0,1 0 1 0 0,0 0-1 0 0,0 0 0 0 0,0 0 0 0 0,0 0 0 0 0,0 0 0 0 0,0-1 1 0 0,0 1-1 0 0,-1 0 0 0 0,1 0 0 0 0,0 0 0 0 0,0 0 0 0 0,0 0 0 0 0,0-1 1 0 0,0 1-1 0 0,0 0 0 0 0,0 0 0 0 0,0 0 0 0 0,0 0 0 0 0,0-1 1 0 0,0 1-1 0 0,0 0 0 0 0,0 0 0 0 0,0 0 0 0 0,0 0 0 0 0,0-1 0 0 0,0 1 1 0 0,0 0-1 0 0,0 0 0 0 0,0 0 0 0 0,0 0 0 0 0,0-1 0 0 0,0 1 1 0 0,0 0-1 0 0,1 0 0 0 0,-1 0 0 0 0,0 0 0 0 0,0 0 0 0 0,0 0 0 0 0,0-1 1 0 0,0 1-1 0 0,0 0 0 0 0,0 0 0 0 0,1 0 0 0 0,-1 0 0 0 0,0 0 1 0 0,0 0-1 0 0,0 0 0 0 0,0 0 0 0 0,0 0 0 0 0,1 0 100 0 0,3 5-3135 0 0,-11-6 2180 0 0</inkml:trace>
  <inkml:trace contextRef="#ctx0" brushRef="#br0" timeOffset="1356.33">1365 22 1872 0 0,'-3'10'9070'0'0,"1"13"-6058"0"0,2-11-2166 0 0,-4 34 225 0 0,3 0-1 0 0,2 0 1 0 0,1-1-1 0 0,6 20-1070 0 0,0 27 837 0 0,-7-80-764 0 0,-2-8-51 0 0,1 0 0 0 0,0-1 1 0 0,1 1-1 0 0,-1 0 0 0 0,1 0 1 0 0,-1 0-1 0 0,1-1 1 0 0,0 1-1 0 0,1 0 0 0 0,-1-1 1 0 0,1 1-23 0 0,2 4 152 0 0,2-1-3978 0 0,-6-7 3519 0 0,0 0 0 0 0,1 0 0 0 0,-1 0 1 0 0,0 0-1 0 0,0 0 0 0 0,1 0 1 0 0,-1 0-1 0 0,0 0 0 0 0,1 0 1 0 0,-1 0-1 0 0,0 0 0 0 0,0 0 1 0 0,1 0-1 0 0,-1-1 0 0 0,0 1 0 0 0,1 0 1 0 0,-1 0-1 0 0,0 0 0 0 0,0-1 1 0 0,0 1-1 0 0,1 0 0 0 0,-1 0 1 0 0,0 0-1 0 0,0-1 0 0 0,0 1 1 0 0,1 0-1 0 0,-1 0 0 0 0,0-1 1 0 0,0 1-1 0 0,0 0 0 0 0,0-1 307 0 0,5 0-6584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0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8282 0 0,'-13'12'2754'0'0,"-12"15"11"0"0,24-26-2684 0 0,0 1 1 0 0,0-1 0 0 0,1 1-1 0 0,-1 0 1 0 0,0 0-1 0 0,0-1 1 0 0,1 1-1 0 0,0 0 1 0 0,-1 0-1 0 0,1 0 1 0 0,0 0 0 0 0,0 0-1 0 0,0-1 1 0 0,0 1-1 0 0,0 0 1 0 0,0 0-1 0 0,1 2-81 0 0,8 56 1736 0 0,-2 0 0 0 0,-2 1 0 0 0,-4 48-1736 0 0,-2-52 444 0 0,0-16-29 0 0,2-1 0 0 0,3 17-415 0 0,-4-48-88 0 0,1 1-447 0 0,1-8-3519 0 0,1 1-3441 0 0,4 2-786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70 144 0 0,'1'-2'118'0'0,"0"0"0"0"0,0 0 0 0 0,0 1 0 0 0,1-1-1 0 0,-1 0 1 0 0,1 0 0 0 0,-1 1 0 0 0,1-1 0 0 0,0 1 0 0 0,0-1 0 0 0,-1 1 0 0 0,1 0 0 0 0,0 0-1 0 0,0 0 1 0 0,0 0 0 0 0,0 0 0 0 0,1 0 0 0 0,-1 0 0 0 0,0 1 0 0 0,0-1 0 0 0,0 1-1 0 0,3-1-117 0 0,7-1 333 0 0,1 1 0 0 0,0 0 0 0 0,7 1-333 0 0,-16 0 45 0 0,3 0-19 0 0,0 1-1 0 0,0-1 1 0 0,1 1 0 0 0,-1 0-1 0 0,0 1 1 0 0,0 0 0 0 0,0 0 0 0 0,0 1-1 0 0,-1-1 1 0 0,1 1-26 0 0,-4-1 4 0 0,0 0 1 0 0,0-1-1 0 0,-1 1 1 0 0,1 0-1 0 0,-1 0 0 0 0,1 1 1 0 0,-1-1-1 0 0,0 0 0 0 0,1 1 1 0 0,-1-1-1 0 0,-1 1 1 0 0,1 0-1 0 0,0 0 0 0 0,-1 0 1 0 0,1 0-1 0 0,-1 0 0 0 0,0 0 1 0 0,0 0-1 0 0,0 0 0 0 0,0 0 1 0 0,-1 0-1 0 0,1 4-4 0 0,-1 25 139 0 0,-1-1 0 0 0,-2 1-1 0 0,-1 0 1 0 0,-5 17-139 0 0,6-34 116 0 0,-1 10 23 0 0,-2 0 0 0 0,0-1 0 0 0,-3 4-139 0 0,5-19 18 0 0,0 1-1 0 0,0-1 0 0 0,-1 0 0 0 0,-1 0 0 0 0,1 0 0 0 0,-1 0 1 0 0,-1-1-1 0 0,-6 7-17 0 0,8-11-94 0 0,-1 1 0 0 0,0-1 0 0 0,0 0 0 0 0,0 0 0 0 0,0-1 0 0 0,-1 0 0 0 0,1 0 0 0 0,-5 0 94 0 0,5 0-128 0 0,-1-1 1 0 0,0 1-1 0 0,1 0 1 0 0,0 1-1 0 0,0 0 1 0 0,0 0-1 0 0,0 0 0 0 0,-2 3 128 0 0,-7 8-548 0 0,4-5 242 0 0,1 0 0 0 0,0 1-1 0 0,-3 5 307 0 0,11-12 6 0 0,-1 0 0 0 0,0 0 0 0 0,-1-1 0 0 0,1 1 0 0 0,-1-1 0 0 0,1 0 0 0 0,-1 0-1 0 0,0 0 1 0 0,0 0 0 0 0,-2 0-6 0 0,6-3 209 0 0,-1-1 0 0 0,0 1-1 0 0,1-1 1 0 0,-1 1 0 0 0,1-1-1 0 0,0 1 1 0 0,-1-1 0 0 0,1 0-1 0 0,-1 1 1 0 0,1-1 0 0 0,0 0-1 0 0,0 1 1 0 0,-1-1 0 0 0,1 0-1 0 0,0 1 1 0 0,0-1 0 0 0,0 0 0 0 0,0 1-1 0 0,-1-1 1 0 0,1 0-209 0 0,4-8 2998 0 0,-4 9-2959 0 0,1-1-1 0 0,0 1 1 0 0,0 0 0 0 0,-1 0 0 0 0,1 0-1 0 0,0-1 1 0 0,0 1 0 0 0,0 0 0 0 0,-1 0 0 0 0,1 0-1 0 0,0 0 1 0 0,0 0 0 0 0,-1 0 0 0 0,1 1-1 0 0,0-1 1 0 0,0 0 0 0 0,0 0 0 0 0,-1 0-39 0 0,15 5 181 0 0,-11-4-110 0 0,-1 0 0 0 0,1 1 0 0 0,0-2 0 0 0,0 1 0 0 0,0 0 1 0 0,0-1-1 0 0,0 0-71 0 0,11 0 399 0 0,15 0 19 0 0,-1 0 0 0 0,1 3 1 0 0,-1 0-1 0 0,4 2-418 0 0,-5 0 293 0 0,0-1-1 0 0,19 0-292 0 0,4 0 179 0 0,-43-2-141 0 0,-1-1 0 0 0,0-1 0 0 0,0 1 0 0 0,0-1 0 0 0,0 0 0 0 0,0-1 0 0 0,1 0 0 0 0,-1 0 0 0 0,0 0 0 0 0,0-1 0 0 0,-1 0 0 0 0,1 0 0 0 0,0-1 0 0 0,0 0 0 0 0,-1 0 0 0 0,1-1-38 0 0,8-3-1436 0 0,-13 6-8367 0 0,-5 0 6878 0 0</inkml:trace>
  <inkml:trace contextRef="#ctx0" brushRef="#br0" timeOffset="337.37">1067 19 176 0 0,'1'0'444'0'0,"0"0"0"0"0,0 0 0 0 0,0 0 1 0 0,1 0-1 0 0,-1 1 0 0 0,0-1 0 0 0,0 0 0 0 0,0 0 0 0 0,0 1 0 0 0,0-1 1 0 0,0 1-1 0 0,0-1 0 0 0,0 1 0 0 0,0-1 0 0 0,0 1 0 0 0,0-1 0 0 0,0 2-444 0 0,0-1 178 0 0,0-1-1 0 0,-1 1 0 0 0,1 0 1 0 0,-1 0-1 0 0,1 0 0 0 0,-1 0 1 0 0,0 0-1 0 0,1 0 0 0 0,-1 0 1 0 0,0 0-1 0 0,0 0 0 0 0,1 0 1 0 0,-1 0-1 0 0,0 0 0 0 0,0 0 1 0 0,0 0-178 0 0,-1 6 36 0 0,0-1 0 0 0,0 1 1 0 0,-1-1-1 0 0,0 1 1 0 0,-2 5-37 0 0,-2 6 751 0 0,-14 63 816 0 0,-19 64 1328 0 0,-6 26-1504 0 0,36-136-1293 0 0,7-24-303 0 0,0 0 0 0 0,-1-1 0 0 0,-4 9 205 0 0,4-8-786 0 0,-3 4-3918 0 0,6-15 4475 0 0,0 1 0 0 0,0-1 0 0 0,0 0-1 0 0,-1 0 1 0 0,1 1 0 0 0,0-1 0 0 0,0 0 0 0 0,-1 0 0 0 0,1 1 0 0 0,0-1 0 0 0,0 0 0 0 0,-1 0 0 0 0,1 0 0 0 0,0 1 0 0 0,-1-1 0 0 0,1 0 0 0 0,0 0 0 0 0,-1 0 0 0 0,1 0 0 0 0,0 0 0 0 0,-1 0 0 0 0,1 0 0 0 0,0 0 0 0 0,-1 0 0 0 0,1 0 0 0 0,-1 0 0 0 0,1 0 0 0 0,0 0 0 0 0,-1 0 0 0 0,1 0 0 0 0,0 0-1 0 0,-1 0 1 0 0,1 0 0 0 0,0-1 229 0 0,-7-2-3547 0 0</inkml:trace>
  <inkml:trace contextRef="#ctx0" brushRef="#br0" timeOffset="684.645">784 104 2409 0 0,'-1'1'275'0'0,"1"-1"1"0"0,0 1-1 0 0,0 0 1 0 0,0-1-1 0 0,0 1 1 0 0,0-1-1 0 0,0 1 1 0 0,0-1-1 0 0,0 1 1 0 0,0-1-1 0 0,0 1 1 0 0,0-1-1 0 0,1 1 1 0 0,-1-1-1 0 0,0 1 1 0 0,0-1-1 0 0,0 1 1 0 0,1-1-1 0 0,-1 1 1 0 0,0-1-1 0 0,1 1 1 0 0,-1-1-1 0 0,0 1 1 0 0,1-1-1 0 0,-1 0 1 0 0,1 1-276 0 0,14 16 1002 0 0,-9-10-364 0 0,8 10-211 0 0,23 31 983 0 0,2-1 0 0 0,2-2 0 0 0,2-2 1 0 0,24 16-1411 0 0,-17-22 1024 0 0,41 20-1024 0 0,-46-26-8 0 0,-28-17-2746 0 0,-17-14 2589 0 0,0 0 0 0 0,0 0 1 0 0,0 0-1 0 0,0 0 0 0 0,0 0 0 0 0,0 0 1 0 0,0 0-1 0 0,0 0 0 0 0,0 0 0 0 0,0 0 1 0 0,0-1-1 0 0,0 1 0 0 0,0 0 0 0 0,0 0 1 0 0,0 0-1 0 0,0 0 0 0 0,0 0 0 0 0,0 0 1 0 0,0 0-1 0 0,0 0 0 0 0,0 0 0 0 0,0 0 1 0 0,0 0-1 0 0,0 0 0 0 0,0 0 0 0 0,0 0 1 0 0,0-1-1 0 0,0 1 0 0 0,0 0 0 0 0,0 0 1 0 0,0 0-1 0 0,1 0 0 0 0,-1 0 0 0 0,0 0 1 0 0,0 0-1 0 0,0 0 0 0 0,0 0 0 0 0,0 0 1 0 0,0 0-1 0 0,0 0 0 0 0,0 0 0 0 0,0 0 0 0 0,0 0 1 0 0,0 0-1 0 0,0 0 0 0 0,1 0 0 0 0,-1 0 1 0 0,0 0-1 0 0,0 0 0 0 0,0 0 0 0 0,0 0 1 0 0,0 0-1 0 0,0 0 0 0 0,0 0 165 0 0,-2-8-2899 0 0,2 7 1939 0 0,1-4-1818 0 0</inkml:trace>
  <inkml:trace contextRef="#ctx0" brushRef="#br0" timeOffset="1131.99">1588 59 1216 0 0,'4'-5'688'0'0,"-1"1"0"0"0,1-1-1 0 0,0 1 1 0 0,0 0 0 0 0,0 0 0 0 0,0 1-1 0 0,0-1 1 0 0,1 1 0 0 0,0 0-1 0 0,0 0 1 0 0,0 0 0 0 0,0 1-1 0 0,3-2-687 0 0,-2 2 262 0 0,0 1-1 0 0,0-1 0 0 0,-1 1 1 0 0,1 0-1 0 0,0 1 0 0 0,0-1 1 0 0,1 1-1 0 0,-1 0 0 0 0,0 1 1 0 0,0-1-1 0 0,5 2-261 0 0,-6-1 87 0 0,0 1 0 0 0,1-1-1 0 0,-1 1 1 0 0,0 0 0 0 0,0 0 0 0 0,0 1 0 0 0,0 0 0 0 0,-1 0 0 0 0,1 0 0 0 0,-1 0-1 0 0,0 1 1 0 0,1-1 0 0 0,-2 1 0 0 0,1 0 0 0 0,0 0 0 0 0,-1 1 0 0 0,0-1 0 0 0,0 1-1 0 0,0-1 1 0 0,0 1 0 0 0,-1 0 0 0 0,0 0 0 0 0,0 0 0 0 0,0 1 0 0 0,-1-1 0 0 0,0 0-1 0 0,0 1 1 0 0,0 0-87 0 0,3 26 1138 0 0,-2-1 0 0 0,-1 27-1138 0 0,-2-45 71 0 0,0 0 0 0 0,-1 0-1 0 0,-1 0 1 0 0,0 0 0 0 0,0 0 0 0 0,-2 0-1 0 0,1-1 1 0 0,-2 1-71 0 0,-64 129 108 0 0,69-141-266 0 0,2-7 25 0 0,5-18-104 0 0,-4 15 92 0 0,1 0 1 0 0,0 0-1 0 0,0 1 1 0 0,1-1-1 0 0,4-5 145 0 0,3-1-250 0 0,1 0 0 0 0,0 1 0 0 0,2 0 0 0 0,-1 1 250 0 0,-7 8-41 0 0,0 0 1 0 0,0 0-1 0 0,0 1 0 0 0,0 0 1 0 0,1 0-1 0 0,0 0 1 0 0,-1 1-1 0 0,1 0 1 0 0,1 0-1 0 0,-1 1 0 0 0,2 0 41 0 0,-5 1-26 0 0,1 0 0 0 0,-1 1 0 0 0,0 0 0 0 0,1 0 0 0 0,-1 0-1 0 0,0 0 1 0 0,0 1 0 0 0,1 0 0 0 0,-1 0 0 0 0,0 0 0 0 0,0 0-1 0 0,0 1 1 0 0,0-1 0 0 0,0 1 0 0 0,0 0 0 0 0,1 1 26 0 0,1 1 32 0 0,-1 0 0 0 0,1 1 0 0 0,-1 0 0 0 0,0 0 0 0 0,0 0 0 0 0,0 0 0 0 0,-1 1 0 0 0,0 0 0 0 0,2 4-32 0 0,2 3 241 0 0,-2 0 0 0 0,0 1 0 0 0,0-1 0 0 0,-1 2 0 0 0,-1-1 0 0 0,0 0 0 0 0,-1 1 0 0 0,-1-1 0 0 0,0 7-241 0 0,-2-2 353 0 0,-1 0 0 0 0,0 0-1 0 0,-2 0 1 0 0,0 0 0 0 0,-4 10-353 0 0,5-22 104 0 0,-1 0 0 0 0,0 0 0 0 0,0 0 0 0 0,-1 0 0 0 0,-1 1-104 0 0,-13 29 462 0 0,17-36-444 0 0,0 1-1 0 0,0-1 1 0 0,0 0-1 0 0,0 0 1 0 0,0 1-1 0 0,0-1 1 0 0,0 0-1 0 0,0 0 1 0 0,0 0-1 0 0,-1 0 1 0 0,1-1-1 0 0,0 1 1 0 0,-1 0-1 0 0,0 0-17 0 0,2-1 5 0 0,-1 1 1 0 0,1-1-1 0 0,0 0 0 0 0,-1 0 0 0 0,1 0 1 0 0,0 1-1 0 0,-1-1 0 0 0,1 0 0 0 0,0 0 1 0 0,-1 0-1 0 0,1 0 0 0 0,-1 0 1 0 0,1 1-1 0 0,0-1 0 0 0,-1 0 0 0 0,1 0 1 0 0,0 0-1 0 0,-1 0 0 0 0,1 0 0 0 0,-1 0 1 0 0,1-1-1 0 0,0 1 0 0 0,-1 0 1 0 0,1 0-1 0 0,-1 0 0 0 0,1 0 0 0 0,0 0 1 0 0,-1 0-1 0 0,1-1 0 0 0,0 1 0 0 0,-1 0 1 0 0,1 0-1 0 0,0 0 0 0 0,-1-1 1 0 0,1 1-1 0 0,0 0 0 0 0,0-1 0 0 0,-1 1 1 0 0,1 0-1 0 0,0-1 0 0 0,0 1 1 0 0,0 0-1 0 0,-1-1 0 0 0,1 1 0 0 0,0 0 1 0 0,0-1-1 0 0,0 1 0 0 0,0 0 0 0 0,0-1 1 0 0,0 1-1 0 0,0-1 0 0 0,0 1 1 0 0,0 0-1 0 0,0-1-5 0 0,-9-26-1665 0 0,9 25 496 0 0,0 0-1 0 0,0 0 0 0 0,0 0 1 0 0,-1 0-1 0 0,1 0 0 0 0,-1 0 1 0 0,0 0-1 0 0,1 0 0 0 0,-1 0 1 0 0,0 0-1 0 0,0 0 0 0 0,0 0 1170 0 0,-3-5-5241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1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4513 0 0,'5'-2'541'0'0,"1"0"0"0"0,0 1 0 0 0,0-1 0 0 0,0 2-1 0 0,0-1 1 0 0,0 1 0 0 0,0-1 0 0 0,0 2 0 0 0,0-1 0 0 0,0 1 0 0 0,0 0 0 0 0,-1 0 0 0 0,1 0 0 0 0,0 1-1 0 0,2 1-540 0 0,-1 0 349 0 0,1 1 0 0 0,-1 0 0 0 0,0 0 0 0 0,0 1 0 0 0,0 0 0 0 0,-1 0 0 0 0,1 1 0 0 0,-1 0 0 0 0,-1 0 0 0 0,3 2-349 0 0,4 9 286 0 0,-1-1 0 0 0,0 2 0 0 0,-1-1 1 0 0,-1 2-1 0 0,0-1 0 0 0,-1 1 0 0 0,-2 0 0 0 0,4 15-286 0 0,-6-20 125 0 0,-1 0-1 0 0,-1-1 0 0 0,0 1 0 0 0,-1 0 1 0 0,-1 0-1 0 0,0 0 0 0 0,-1 0 0 0 0,0 0 1 0 0,-1 0-1 0 0,-2 5-124 0 0,2-9 52 0 0,-2 1 0 0 0,1-1 1 0 0,-1-1-1 0 0,-1 1 0 0 0,0 0 0 0 0,0-1 1 0 0,-1 0-1 0 0,0 0 0 0 0,-1-1 0 0 0,1 0 1 0 0,-2 0-1 0 0,1 0 0 0 0,-8 4-52 0 0,6-4-83 0 0,0-1 0 0 0,-1-1 0 0 0,0 0 0 0 0,0 0 0 0 0,0-1 0 0 0,-1 0 0 0 0,1-1 1 0 0,-1 0-1 0 0,-5 0 83 0 0,11-2-83 0 0,0-1 0 0 0,-1 0 1 0 0,1-1-1 0 0,-1 1 0 0 0,1-1 1 0 0,0 0-1 0 0,-1 0 0 0 0,1-1 1 0 0,0 1-1 0 0,-1-1 1 0 0,1-1-1 0 0,0 1 0 0 0,0-1 1 0 0,0 0-1 0 0,0 0 0 0 0,0 0 1 0 0,0 0-1 0 0,0-1 0 0 0,1 0 1 0 0,-1 0-1 0 0,1-1 83 0 0,2 2 11 0 0,0 0-1 0 0,0 0 1 0 0,1-1 0 0 0,-1 1-1 0 0,1 0 1 0 0,0-1-1 0 0,0 1 1 0 0,0-1-1 0 0,0 0 1 0 0,0 1 0 0 0,0-1-1 0 0,1 0 1 0 0,-1 1-1 0 0,1-1 1 0 0,0 0 0 0 0,0 0-1 0 0,0-1-10 0 0,3 3 33 0 0,0 1 0 0 0,0 0 0 0 0,0 0 0 0 0,1 0 0 0 0,-1 0 0 0 0,0 0-1 0 0,0 1 1 0 0,0-1 0 0 0,3 2-33 0 0,10 2 193 0 0,-1 1-1 0 0,1 1 0 0 0,10 6-192 0 0,-10-5 258 0 0,1 0-1 0 0,-1-1 1 0 0,8 1-258 0 0,21 4 417 0 0,0-2 0 0 0,1-1 0 0 0,0-3 0 0 0,20-1-417 0 0,-56-4 84 0 0,1 0 0 0 0,-1-1-1 0 0,1-1 1 0 0,-1 0-1 0 0,0 0 1 0 0,0-1 0 0 0,3-1-84 0 0,29-1-2395 0 0,-48 20-6603 0 0,-2-6 18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1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74 139 928 0 0,'-33'-21'4534'0'0,"31"19"-4246"0"0,0 1 1 0 0,0 0 0 0 0,0 0-1 0 0,0 0 1 0 0,-1 1 0 0 0,1-1-1 0 0,0 1 1 0 0,-1-1 0 0 0,1 1 0 0 0,0 0-1 0 0,-1 0 1 0 0,1-1 0 0 0,0 2-1 0 0,-2-1-288 0 0,3 0 47 0 0,1 0 0 0 0,0 1-1 0 0,-1-1 1 0 0,1 0-1 0 0,0 0 1 0 0,-1 1-1 0 0,1-1 1 0 0,0 0 0 0 0,-1 1-1 0 0,1-1 1 0 0,0 0-1 0 0,0 1 1 0 0,-1-1-1 0 0,1 1 1 0 0,0-1 0 0 0,0 0-1 0 0,0 1 1 0 0,-1-1-1 0 0,1 1 1 0 0,0-1-1 0 0,0 1 1 0 0,0-1 0 0 0,0 1-1 0 0,0-1 1 0 0,0 0-1 0 0,0 1 1 0 0,0-1-1 0 0,0 1-46 0 0,2 17 480 0 0,-1-11-186 0 0,4 57 685 0 0,19 191 1784 0 0,-18-179-2243 0 0,-5-47-249 0 0,1-1 0 0 0,3 4-271 0 0,-3-20 233 0 0,0 0 0 0 0,-1-1 0 0 0,0 8-233 0 0,3-13-2777 0 0,-2-5-1238 0 0,-2-6-1067 0 0,-1-1 16 0 0</inkml:trace>
  <inkml:trace contextRef="#ctx0" brushRef="#br0" timeOffset="415.199">1049 0 2897 0 0,'-25'153'10231'0'0,"5"-40"-7946"0"0,12-77-1797 0 0,-1 0 0 0 0,-3 6-488 0 0,-12 43 392 0 0,18-63-167 0 0,-1 1 0 0 0,-9 19-225 0 0,-7 21-1636 0 0,12-35-3191 0 0,10-28 4578 0 0,1 1 0 0 0,0-1 0 0 0,-1 1 0 0 0,1 0 0 0 0,-1-1-1 0 0,1 1 1 0 0,-1-1 0 0 0,1 1 0 0 0,-1-1 0 0 0,1 0 0 0 0,-1 1 0 0 0,1-1-1 0 0,-1 1 1 0 0,1-1 0 0 0,-1 0 0 0 0,1 0 0 0 0,-1 1 0 0 0,0-1 0 0 0,1 0-1 0 0,-1 0 1 0 0,0 0 0 0 0,1 1 0 0 0,-1-1 0 0 0,0 0 0 0 0,1 0 0 0 0,-1 0-1 0 0,0 0 1 0 0,1 0 0 0 0,-1-1 0 0 0,0 1 0 0 0,1 0 0 0 0,-1 0-1 0 0,0 0 1 0 0,1 0 0 0 0,-1-1 0 0 0,0 1 249 0 0,-6-4-1791 0 0</inkml:trace>
  <inkml:trace contextRef="#ctx0" brushRef="#br0" timeOffset="765.629">692 139 8714 0 0,'13'16'4487'0'0,"10"4"-2495"0"0,3 5-906 0 0,-6-2-352 0 0,21 24 398 0 0,2-1 0 0 0,32 24-1132 0 0,-43-43 146 0 0,-8-6-43 0 0,0-1-1 0 0,1-1 1 0 0,1-1 0 0 0,1-1-1 0 0,13 5-102 0 0,-29-16-744 0 0,13 6-1549 0 0,-23-12 1702 0 0,0 0 0 0 0,-1 1 0 0 0,1-1 0 0 0,0 0 0 0 0,0 0 0 0 0,-1 0 0 0 0,1 0 1 0 0,0 0-1 0 0,-1 0 0 0 0,1 0 0 0 0,0 0 0 0 0,0 0 0 0 0,-1 0 0 0 0,1 0 0 0 0,0-1 0 0 0,-1 1 1 0 0,1 0-1 0 0,0-1 591 0 0,4-2-6023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20.6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86 5665 0 0,'-1'-30'5457'0'0,"1"25"-5053"0"0,1 0 1 0 0,-1 1-1 0 0,1-1 0 0 0,0 1 0 0 0,1-1 0 0 0,-1 1 0 0 0,1-1 0 0 0,0 1-404 0 0,-1 3 70 0 0,-1 1-1 0 0,1-1 1 0 0,0 0 0 0 0,0 1 0 0 0,0-1-1 0 0,0 1 1 0 0,-1-1 0 0 0,1 1-1 0 0,0-1 1 0 0,0 1 0 0 0,0 0-1 0 0,0-1 1 0 0,0 1 0 0 0,0 0 0 0 0,0 0-1 0 0,0 0 1 0 0,0 0 0 0 0,0 0-1 0 0,0 0 1 0 0,1 0-70 0 0,24 1 410 0 0,-21 0-288 0 0,183 19 1253 0 0,-146-15-1177 0 0,13 8 43 0 0,-45-10-185 0 0,0 0 0 0 0,1-1-1 0 0,-1 0 1 0 0,1-1-1 0 0,2 0-55 0 0,13 0 84 0 0,-10-1 94 0 0,0 0-1 0 0,15-2-177 0 0,-25 1 78 0 0,0 0-1 0 0,-1-1 0 0 0,1 1 1 0 0,-1-1-1 0 0,1 0 0 0 0,-1-1 1 0 0,0 1-1 0 0,0-1 0 0 0,0 0 1 0 0,0-1-78 0 0,0 1 44 0 0,-1 1 1 0 0,1-1 0 0 0,0 1 0 0 0,-1 0 0 0 0,1 0 0 0 0,5-1-45 0 0,-2 1 75 0 0,-1 0 340 0 0,-10-5-377 0 0,4 0-837 0 0,5 7-6254 0 0,0 6-348 0 0,-4-3 5984 0 0,-10-3-2288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4:21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28 4241 0 0,'-7'-28'13501'0'0,"12"32"-13299"0"0,-1-1 0 0 0,1 0 0 0 0,0 0 0 0 0,0-1 0 0 0,-1 1 0 0 0,2-1 0 0 0,2 1-202 0 0,23 11 149 0 0,-18-6-19 0 0,0-1 0 0 0,1-1-1 0 0,0 0 1 0 0,0-1 0 0 0,0 0-1 0 0,1-2 1 0 0,0 1-1 0 0,0-2 1 0 0,0 0 0 0 0,0 0-1 0 0,0-2 1 0 0,0 0-1 0 0,0-1 1 0 0,0 0 0 0 0,0-1-1 0 0,4-2-129 0 0,95-9 411 0 0,-111 13-408 0 0,-1-1 0 0 0,1 1 0 0 0,0 0 0 0 0,-1-1 0 0 0,1 0-1 0 0,0 1 1 0 0,-1-1 0 0 0,1 0 0 0 0,-1-1 0 0 0,1 1 0 0 0,1-2-3 0 0,-4 3-32 0 0,1 0 0 0 0,-1 0 0 0 0,0 0 0 0 0,0 0 0 0 0,0 0 0 0 0,0-1 0 0 0,0 1 1 0 0,0 0-1 0 0,0 0 0 0 0,0 0 0 0 0,0 0 0 0 0,0 0 0 0 0,0-1 0 0 0,0 1 0 0 0,0 0 0 0 0,0 0 0 0 0,0 0 0 0 0,0 0 0 0 0,0-1 0 0 0,0 1 0 0 0,0 0 0 0 0,0 0 0 0 0,0 0 1 0 0,0 0-1 0 0,0-1 0 0 0,0 1 0 0 0,0 0 0 0 0,0 0 0 0 0,0 0 0 0 0,0 0 0 0 0,0 0 0 0 0,0 0 0 0 0,0-1 0 0 0,-1 1 0 0 0,1 0 0 0 0,0 0 0 0 0,0 0 0 0 0,0 0 0 0 0,0 0 1 0 0,0 0-1 0 0,0 0 0 0 0,-1-1 0 0 0,1 1 0 0 0,0 0 0 0 0,0 0 0 0 0,0 0 0 0 0,0 0 0 0 0,0 0 0 0 0,-1 0 0 0 0,1 0 0 0 0,0 0 0 0 0,0 0 0 0 0,0 0 0 0 0,0 0 0 0 0,-1 0 1 0 0,1 0-1 0 0,0 0 32 0 0,-2 4-7786 0 0,-10-4 1798 0 0,-2 4-40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1:3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3881 0 0,'-23'51'6030'0'0,"21"-43"-5722"0"0,0-1-1 0 0,0 1 1 0 0,0 0-1 0 0,1 0 1 0 0,0 0-1 0 0,1 0 1 0 0,0 0-1 0 0,0 0 1 0 0,1 1-308 0 0,8 76 1653 0 0,3-1-1 0 0,5 0 1 0 0,3-1-1653 0 0,52 151 1563 0 0,-40-136-2692 0 0,-2 1-4143 0 0,-30-99 4935 0 0,-1 0 0 0 0,1 0-1 0 0,0 0 1 0 0,0 0 0 0 0,0 0 0 0 0,0 0 0 0 0,0 0 0 0 0,0 0 0 0 0,0 0 0 0 0,0 0 0 0 0,0 0 0 0 0,0 0 0 0 0,0 0-1 0 0,0 0 1 0 0,0 0 0 0 0,0 0 0 0 0,0 0 0 0 0,0 0 0 0 0,0 0 0 0 0,0 0 0 0 0,0 0 0 0 0,0 0 0 0 0,0 0 337 0 0,-5-8-2795 0 0,-4-12 1231 0 0,2-1 885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0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10426 0 0,'19'-13'7174'0'0,"3"6"-4141"0"0,26 4-2939 0 0,-21 2 345 0 0,-23 0-341 0 0,7 1 2 0 0,0-1 0 0 0,0 0 1 0 0,0 0-1 0 0,-1-2 0 0 0,1 1 1 0 0,-1-1-1 0 0,5-3-100 0 0,3 0-33 0 0,0 1 0 0 0,0 1 0 0 0,0 0 0 0 0,10 0 33 0 0,-11 1 11 0 0,0 0 0 0 0,0 0 0 0 0,0-2 0 0 0,-1 0 0 0 0,3-2-11 0 0,-16 6 8 0 0,0-1 1 0 0,0 1 0 0 0,0 0 0 0 0,1 0-1 0 0,-1 1 1 0 0,0-1 0 0 0,3 0-9 0 0,-5 1-8 0 0,0 0-1 0 0,0 0 1 0 0,0 0 0 0 0,0 0 0 0 0,0 1 0 0 0,0-1-1 0 0,0 0 1 0 0,0 0 0 0 0,0 0 0 0 0,0 1 0 0 0,0-1-1 0 0,0 1 1 0 0,-1-1 0 0 0,1 1 0 0 0,0-1 0 0 0,0 1 0 0 0,0-1-1 0 0,0 1 1 0 0,-1 0 0 0 0,1-1 0 0 0,0 1 0 0 0,-1 0-1 0 0,1 0 1 0 0,0-1 0 0 0,-1 1 0 0 0,1 0 0 0 0,-1 0 8 0 0,1-1-2 0 0,-1 0 0 0 0,1 0 1 0 0,-1 0-1 0 0,1 0 0 0 0,-1 0 0 0 0,0 0 1 0 0,1 0-1 0 0,-1 0 0 0 0,1 0 1 0 0,-1 0-1 0 0,1 0 0 0 0,-1 0 1 0 0,1 0-1 0 0,-1 1 0 0 0,1-1 1 0 0,-1 0-1 0 0,1 0 0 0 0,-1 0 1 0 0,0 1-1 0 0,1-1 0 0 0,-1 0 0 0 0,0 1 1 0 0,1-1-1 0 0,-1 0 0 0 0,0 1 1 0 0,1-1-1 0 0,-1 0 0 0 0,0 1 1 0 0,1-1-1 0 0,-1 1 0 0 0,0-1 1 0 0,0 1-1 0 0,0-1 0 0 0,1 1 0 0 0,-1-1 1 0 0,0 0-1 0 0,0 1 0 0 0,0-1 1 0 0,0 1-1 0 0,0-1 0 0 0,0 1 1 0 0,0-1-1 0 0,0 1 0 0 0,0-1 1 0 0,0 1 1 0 0,32 166-861 0 0,-26-135 996 0 0,-2 0-1 0 0,0 6-134 0 0,6 48 36 0 0,40 225 369 0 0,10 94-257 0 0,-26-221-109 0 0,-16-84-58 0 0,0-6 19 0 0,0 48 0 0 0,-15-112 34 0 0,3-1 0 0 0,5 21-34 0 0,-2-15-125 0 0,2 28 125 0 0,-2 19-88 0 0,0 41 54 0 0,-3-53 179 0 0,-3-46-125 0 0,-1 0 0 0 0,-1 0 1 0 0,-2 11-21 0 0,1-15-133 0 0,0-17 133 0 0,0 0-1 0 0,0 0 1 0 0,0 0 0 0 0,0 0 0 0 0,-1 0 0 0 0,1 0 0 0 0,-1 0 0 0 0,0 0-1 0 0,0 0 1 0 0,0 0 0 0 0,0 0 0 0 0,-1 1 0 0 0,0 1 6 0 0,2-3 12 0 0,0-1-1 0 0,-1 1 0 0 0,1 0 0 0 0,-1-1 1 0 0,1 1-1 0 0,-1 0 0 0 0,0-1 0 0 0,0 1 1 0 0,0-1-1 0 0,0 1 0 0 0,0-1 1 0 0,0 0-1 0 0,0 1 0 0 0,0-1 0 0 0,-1 1-17 0 0,-9-4 428 0 0,1 2 1 0 0,-1-1-1 0 0,-8 2-428 0 0,7-1 373 0 0,1 0 0 0 0,-1-1 0 0 0,-6-1-373 0 0,0-1 276 0 0,-1 0 0 0 0,1 1 0 0 0,-1 1 0 0 0,0 0 0 0 0,-17 3-276 0 0,33-2-16 0 0,1 0-1 0 0,-1 0 1 0 0,0 0 0 0 0,0 0-1 0 0,0 0 1 0 0,0-1 0 0 0,1 1 0 0 0,-1-1-1 0 0,0 0 1 0 0,1 0 0 0 0,-3 0 16 0 0,-13-4-20 0 0,7 5-539 0 0,-6-1-275 0 0,12-1-3644 0 0,1-1-3829 0 0,-2-4-1383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1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83 221 3545 0 0,'-1'-2'725'0'0,"-1"0"0"0"0,1 0 0 0 0,-1-1 0 0 0,1 1 0 0 0,0-1 0 0 0,0 1 0 0 0,0-1 0 0 0,0 1 0 0 0,1-1 0 0 0,-1 1 0 0 0,0-3-725 0 0,1 2 332 0 0,0 1 0 0 0,0 0 0 0 0,0-1-1 0 0,1 1 1 0 0,-1 0 0 0 0,0-1-1 0 0,1 1 1 0 0,0 0 0 0 0,-1-1 0 0 0,1 1-1 0 0,1-1-331 0 0,0-1 218 0 0,1-1 0 0 0,0 1-1 0 0,0 0 1 0 0,0 0 0 0 0,1 1-1 0 0,-1-1 1 0 0,1 1 0 0 0,0-1-1 0 0,0 1 1 0 0,0 1 0 0 0,4-3-218 0 0,-5 3 64 0 0,0 1 1 0 0,0 0-1 0 0,0 1 1 0 0,1-1-1 0 0,-1 1 1 0 0,0-1-1 0 0,0 1 0 0 0,0 0 1 0 0,0 0-1 0 0,1 0 1 0 0,-1 1-1 0 0,0-1 1 0 0,0 1-1 0 0,0-1 1 0 0,0 1-1 0 0,0 0 1 0 0,0 0-1 0 0,0 1 0 0 0,0-1 1 0 0,0 1-1 0 0,-1-1 1 0 0,1 1-1 0 0,0 0 1 0 0,-1 0-1 0 0,1 0 1 0 0,-1 0-1 0 0,0 1 1 0 0,0-1-1 0 0,0 0 1 0 0,1 2-65 0 0,3 7 20 0 0,1 1 0 0 0,-2 0 0 0 0,0 0 0 0 0,0 0 1 0 0,-1 1-1 0 0,0-1 0 0 0,-1 1 0 0 0,-1 0 1 0 0,0 0-1 0 0,-1 0 0 0 0,0 0 0 0 0,-1 1 1 0 0,0-1-1 0 0,-1 0 0 0 0,-1 0 0 0 0,0 0 1 0 0,-2 4-21 0 0,0 4 21 0 0,-1 0-1 0 0,-1-1 1 0 0,0 0 0 0 0,-2 0 0 0 0,0 0 0 0 0,-2-1 0 0 0,0 0-21 0 0,0 3 12 0 0,9-14-279 0 0,7-17-385 0 0,5-7 392 0 0,1 0 0 0 0,0 1-1 0 0,2 0 1 0 0,-1 1 0 0 0,2 0-1 0 0,0 1 1 0 0,0 1 0 0 0,1 1 0 0 0,1 0-1 0 0,5-2 261 0 0,-18 11-48 0 0,0 0 0 0 0,0 1 0 0 0,0 0 0 0 0,0 0 0 0 0,0 0-1 0 0,0 0 1 0 0,0 0 0 0 0,0 1 0 0 0,0 0 0 0 0,0 0 0 0 0,0 0 0 0 0,0 0 0 0 0,0 1-1 0 0,1-1 1 0 0,-1 1 0 0 0,0 0 0 0 0,0 0 0 0 0,-1 1 0 0 0,1-1 0 0 0,0 1 0 0 0,0 0-1 0 0,-1 0 1 0 0,2 1 48 0 0,-3-1 22 0 0,0 0 0 0 0,0 1-1 0 0,0-1 1 0 0,-1 0 0 0 0,1 1 0 0 0,-1-1-1 0 0,0 0 1 0 0,0 1 0 0 0,0 0-1 0 0,0-1 1 0 0,0 1 0 0 0,0 0 0 0 0,-1-1-1 0 0,1 1 1 0 0,-1 1-22 0 0,2 5 377 0 0,-1 1 1 0 0,0-1-1 0 0,-1 1 0 0 0,0 2-377 0 0,-2 17 1057 0 0,-1 0 0 0 0,-3 6-1057 0 0,4-24 241 0 0,-1 0 0 0 0,0 0-1 0 0,-1 0 1 0 0,0 0 0 0 0,0-1 0 0 0,-2 0 0 0 0,-1 4-241 0 0,-22 40 741 0 0,25-44-585 0 0,-1 0-1 0 0,0 0 0 0 0,0-1 0 0 0,-1 1 1 0 0,-1-1-1 0 0,1-1 0 0 0,-1 1 1 0 0,-1-1-1 0 0,-4 4-155 0 0,11-11-14 0 0,0 0-1 0 0,0 0 1 0 0,-1 0 0 0 0,1 0-1 0 0,0 0 1 0 0,0-1 0 0 0,-1 1-1 0 0,1 0 1 0 0,-1-1 0 0 0,1 1-1 0 0,-1-1 1 0 0,1 1 0 0 0,-1-1 0 0 0,1 1-1 0 0,-1-1 15 0 0,2-1-205 0 0,0 1 0 0 0,0-1-1 0 0,0 0 1 0 0,0 1-1 0 0,0-1 1 0 0,0 1 0 0 0,0-1-1 0 0,1 1 1 0 0,-1-1 0 0 0,0 0-1 0 0,0 1 1 0 0,0-1 0 0 0,1 1-1 0 0,-1-1 1 0 0,0 1 0 0 0,1-1-1 0 0,-1 1 1 0 0,1 0-1 0 0,-1-1 1 0 0,0 1 0 0 0,1-1 205 0 0,3-5-3776 0 0,0-11-2538 0 0,3-4-1422 0 0</inkml:trace>
  <inkml:trace contextRef="#ctx0" brushRef="#br0" timeOffset="351.974">900 0 10498 0 0,'-1'0'293'0'0,"1"0"-1"0"0,-1 0 0 0 0,0 0 1 0 0,0 1-1 0 0,0-1 0 0 0,1 0 1 0 0,-1 0-1 0 0,0 0 1 0 0,1 1-1 0 0,-1-1 0 0 0,0 0 1 0 0,0 1-1 0 0,1-1 0 0 0,-1 1 1 0 0,1-1-1 0 0,-1 1 1 0 0,0-1-1 0 0,1 1 0 0 0,-1 0-292 0 0,-6 14 1842 0 0,3 24-2275 0 0,4-30 835 0 0,-8 71 621 0 0,-3-1 1 0 0,-4 0 0 0 0,-17 49-1024 0 0,30-118 4 0 0,-16 99-1996 0 0,16-102 2764 0 0,-1 4-9054 0 0,-2-21-825 0 0,4 1 6785 0 0</inkml:trace>
  <inkml:trace contextRef="#ctx0" brushRef="#br0" timeOffset="697.98">597 61 5961 0 0,'26'13'8134'0'0,"-1"-2"-4983"0"0,-19-8-2963 0 0,0 0 0 0 0,-1 1-1 0 0,1 0 1 0 0,-1-1 0 0 0,0 1-1 0 0,0 1 1 0 0,0-1 0 0 0,2 4-188 0 0,35 39 980 0 0,6 1-980 0 0,-10-11 435 0 0,30 40-435 0 0,-42-46-433 0 0,1-1 0 0 0,14 10 433 0 0,-8-9-2727 0 0,0-2-3291 0 0,-16-19 359 0 0,4-2 790 0 0</inkml:trace>
  <inkml:trace contextRef="#ctx0" brushRef="#br0" timeOffset="1027.404">1520 40 7074 0 0,'11'4'2571'0'0,"1"1"1"0"0,-2 0-1 0 0,1 1 1 0 0,1 0-2572 0 0,9 8 2060 0 0,-1 1 1 0 0,13 12-2061 0 0,-26-19 101 0 0,1 1-1 0 0,-1 0 1 0 0,-1 1 0 0 0,1 0 0 0 0,-2 0 0 0 0,1 0 0 0 0,-1 0 0 0 0,2 8-101 0 0,3 5 102 0 0,-7-15-107 0 0,0 0 0 0 0,-1-1-1 0 0,0 1 1 0 0,0 0 0 0 0,-1 0-1 0 0,0 0 1 0 0,-1 0 0 0 0,0 0-1 0 0,0 1 1 0 0,0-1 0 0 0,-1 0 0 0 0,0 0-1 0 0,-1 0 1 0 0,0 0 0 0 0,0 0-1 0 0,-3 5 6 0 0,2-3-66 0 0,-2 1 0 0 0,0-1-1 0 0,0-1 1 0 0,0 1-1 0 0,-1-1 1 0 0,-1 0 0 0 0,0 0-1 0 0,0 0 1 0 0,0-1-1 0 0,-1-1 1 0 0,0 1 0 0 0,-2 0 66 0 0,6-6-124 0 0,0 1 1 0 0,0-1-1 0 0,-1 0 1 0 0,1 0-1 0 0,-1 0 1 0 0,0-1-1 0 0,0 1 1 0 0,1-1 0 0 0,-1 0-1 0 0,0-1 1 0 0,0 1-1 0 0,0-1 1 0 0,0 0-1 0 0,0 0 1 0 0,0-1 0 0 0,-3 0 123 0 0,1-1 25 0 0,-1-1 150 0 0,8 3-165 0 0,0 0 0 0 0,0 0 0 0 0,0-1 0 0 0,0 1 0 0 0,1 0 0 0 0,-1 0 0 0 0,0-1 0 0 0,0 1 0 0 0,0 0 0 0 0,0 0 0 0 0,0 0 0 0 0,0-1-1 0 0,0 1 1 0 0,0 0 0 0 0,1 0 0 0 0,-1 0 0 0 0,0-1 0 0 0,0 1 0 0 0,0 0 0 0 0,0 0 0 0 0,1 0 0 0 0,-1 0 0 0 0,0-1 0 0 0,0 1 0 0 0,0 0 0 0 0,1 0 0 0 0,-1 0 0 0 0,0 0 0 0 0,0 0 0 0 0,1 0 0 0 0,-1 0 0 0 0,0 0-1 0 0,0 0 1 0 0,1 0 0 0 0,-1 0 0 0 0,0 0-10 0 0,4-1 9 0 0,0 1 0 0 0,0 0 1 0 0,1-1-1 0 0,-1 2 0 0 0,0-1 0 0 0,0 1 0 0 0,0-1 0 0 0,0 1 0 0 0,0 0 0 0 0,1 1-9 0 0,11 1 161 0 0,8 1-4 0 0,1-1-1 0 0,0-1 0 0 0,-1-1 1 0 0,3-2-157 0 0,-19 2 194 0 0,1-1 1 0 0,-1 1-1 0 0,0 0 0 0 0,6 2-194 0 0,25 3 238 0 0,-14-10-992 0 0,-4 1-3437 0 0,-21 3 3938 0 0,1 1 1 0 0,-1-1 0 0 0,0 0 0 0 0,1 0-1 0 0,-1 0 1 0 0,1 0 0 0 0,-1 0 0 0 0,0 0-1 0 0,1 0 1 0 0,-1 0 0 0 0,0 0-1 0 0,1 0 1 0 0,-1 0 0 0 0,0-1 0 0 0,1 1-1 0 0,-1 0 1 0 0,0 0 0 0 0,1 0 0 0 0,-1 0-1 0 0,0-1 1 0 0,1 1 0 0 0,-1 0 0 0 0,0 0-1 0 0,0 0 1 0 0,1-1 0 0 0,-1 1-1 0 0,0 0 1 0 0,0-1 0 0 0,1 1 0 0 0,-1 0-1 0 0,0 0 1 0 0,0-1 0 0 0,0 1 0 0 0,1 0-1 0 0,-1-1 1 0 0,0 1 0 0 0,0 0 0 0 0,0-1-1 0 0,0 1 1 0 0,0-1 0 0 0,0 1-1 0 0,0 0 1 0 0,0-1 0 0 0,0 1 252 0 0,3-9-5796 0 0</inkml:trace>
  <inkml:trace contextRef="#ctx0" brushRef="#br0" timeOffset="1375.724">1 1059 5569 0 0,'44'17'7031'0'0,"-33"-11"-6210"0"0,1-2-1 0 0,0 1 1 0 0,0-2-1 0 0,0 0 1 0 0,0 0-1 0 0,1-1 1 0 0,3 0-821 0 0,149-1 2839 0 0,-88-1-2501 0 0,-17 2-75 0 0,-34 0-144 0 0,0-2-1 0 0,17-1-118 0 0,-18 1-2532 0 0,-18 1-7772 0 0,-18-10 5217 0 0,5 3 997 0 0</inkml:trace>
  <inkml:trace contextRef="#ctx0" brushRef="#br0" timeOffset="1698.232">57 1323 14515 0 0,'-6'5'800'0'0,"0"1"-1"0"0,1 0 0 0 0,0 0 1 0 0,0 0-1 0 0,0 1 1 0 0,1 0-1 0 0,0 0-799 0 0,4-7 32 0 0,0 1 1 0 0,0-1-1 0 0,0 0 1 0 0,0 1-1 0 0,0-1 0 0 0,0 0 1 0 0,0 1-1 0 0,0-1 1 0 0,0 1-1 0 0,0-1 1 0 0,0 0-1 0 0,1 1 0 0 0,-1-1 1 0 0,0 0-1 0 0,0 1 1 0 0,0-1-1 0 0,0 0 1 0 0,1 1-1 0 0,-1-1 0 0 0,0 0 1 0 0,0 0-1 0 0,1 1 1 0 0,-1-1-1 0 0,0 0 0 0 0,0 0 1 0 0,1 1-1 0 0,-1-1 1 0 0,0 0-1 0 0,1 0 1 0 0,-1 0-1 0 0,0 1 0 0 0,1-1 1 0 0,-1 0-1 0 0,0 0 1 0 0,1 0-1 0 0,-1 0 1 0 0,1 0-1 0 0,-1 0 0 0 0,0 0 1 0 0,1 0-1 0 0,-1 0 1 0 0,1 0-33 0 0,19 1 421 0 0,-16-1-232 0 0,52 2 863 0 0,1-3-1 0 0,-1-2 0 0 0,30-7-1051 0 0,-29 2 213 0 0,28-5-191 0 0,-32 1-2801 0 0,-31 11-1392 0 0,-21 1 3920 0 0,-1 0 0 0 0,1 0 0 0 0,-1 0 0 0 0,1 1 0 0 0,-1-1 0 0 0,1 0 1 0 0,-1 0-1 0 0,1 0 0 0 0,-1 0 0 0 0,1-1 0 0 0,-1 1 0 0 0,1 0 0 0 0,-1 0 0 0 0,1 0 1 0 0,-1 0-1 0 0,1 0 0 0 0,-1-1 0 0 0,1 1 0 0 0,-1 0 0 0 0,1 0 0 0 0,-1-1 0 0 0,0 1 1 0 0,1 0-1 0 0,-1-1 0 0 0,0 1 0 0 0,1 0 0 0 0,-1-1 0 0 0,0 1 0 0 0,1-1 0 0 0,-1 1 1 0 0,0-1-1 0 0,1 1 0 0 0,-1 0 0 0 0,0-1 0 0 0,0 1 0 0 0,0-1 0 0 0,0 1 0 0 0,1-1 0 0 0,-1 1 1 0 0,0-1-1 0 0,0 1 0 0 0,0-1 0 0 0,0 0 0 0 0,0 1 0 0 0,0-1 251 0 0,5-7-6952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0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1052 1480 0 0,'0'0'221'0'0,"0"0"-1"0"0,-1-1 1 0 0,1 1-1 0 0,0 0 0 0 0,-1 0 1 0 0,1 0-1 0 0,0 0 1 0 0,-1-1-1 0 0,1 1 0 0 0,0 0 1 0 0,-1 0-1 0 0,1-1 1 0 0,0 1-1 0 0,-1 0 1 0 0,1 0-1 0 0,0-1 0 0 0,0 1 1 0 0,0 0-1 0 0,-1-1 1 0 0,1 1-1 0 0,0 0 0 0 0,0-1 1 0 0,0 1-1 0 0,0 0 1 0 0,0-1-1 0 0,-1 1 1 0 0,1-1-1 0 0,0 1 0 0 0,0 0 1 0 0,0-1-1 0 0,0 1 1 0 0,0-1-1 0 0,0 1 0 0 0,0 0 1 0 0,0-1-1 0 0,1 1 1 0 0,-1 0-1 0 0,0-1 1 0 0,0 1-1 0 0,0-1 0 0 0,0 1 1 0 0,1 0-221 0 0,-1-1 76 0 0,0 1 0 0 0,1 0 0 0 0,-1-1 0 0 0,1 1 1 0 0,-1 0-1 0 0,1-1 0 0 0,-1 1 0 0 0,1 0 0 0 0,-1 0 0 0 0,1 0 0 0 0,-1-1 1 0 0,1 1-1 0 0,-1 0 0 0 0,1 0 0 0 0,0 0 0 0 0,-1 0 0 0 0,1 0 1 0 0,-1 0-1 0 0,1 0 0 0 0,-1 0 0 0 0,1 0 0 0 0,-1 0 0 0 0,1 1 1 0 0,-1-1-1 0 0,1 0 0 0 0,0 0 0 0 0,-1 0 0 0 0,1 1 0 0 0,-1-1 0 0 0,0 0 1 0 0,1 1-1 0 0,0-1-76 0 0,1 1 84 0 0,1 0 1 0 0,0 0 0 0 0,1 0-1 0 0,-1 0 1 0 0,0 0-1 0 0,0-1 1 0 0,0 1 0 0 0,1-1-85 0 0,24 5 326 0 0,28 11 137 0 0,-41-13-308 0 0,0 1-1 0 0,0 0 1 0 0,-1 1-1 0 0,7 4-154 0 0,15 3-1 0 0,-27-10 21 0 0,-1 1 1 0 0,0-1-1 0 0,0 2 0 0 0,3 1-20 0 0,-8-4 42 0 0,1 0 0 0 0,-1 0 1 0 0,0 0-1 0 0,1 0 0 0 0,-1-1 0 0 0,1 1 0 0 0,-1-1 0 0 0,1 0 0 0 0,-1 0 0 0 0,1 0 0 0 0,0-1 0 0 0,-1 1 0 0 0,0-1 0 0 0,4-1-42 0 0,-1 1-337 0 0,-1 0-1 0 0,1 0 1 0 0,-1 1-1 0 0,1-1 1 0 0,0 1-1 0 0,-1 1 1 0 0,2-1 337 0 0,9 1-1065 0 0,-14-1 613 0 0,-1 0 0 0 0,1 0 0 0 0,-1-1 1 0 0,1 1-1 0 0,-1 0 0 0 0,1-1 0 0 0,-1 1 0 0 0,1-1 0 0 0,-1 0 0 0 0,1 1 0 0 0,-1-1 0 0 0,0 0 0 0 0,1 0 0 0 0,-1 0 0 0 0,0 0 1 0 0,0 0-1 0 0,0 0 0 0 0,0 0 0 0 0,0 0 0 0 0,0-1 0 0 0,0 1 0 0 0,0 0 0 0 0,0-1 452 0 0,7-12-2099 0 0</inkml:trace>
  <inkml:trace contextRef="#ctx0" brushRef="#br0" timeOffset="814.614">122 1100 672 0 0,'-1'0'188'0'0,"1"0"1"0"0,-1 1-1 0 0,1-1 0 0 0,-1 0 1 0 0,1 1-1 0 0,-1-1 0 0 0,1 0 1 0 0,-1 1-1 0 0,1-1 0 0 0,-1 1 1 0 0,1-1-1 0 0,-1 1 0 0 0,1-1 1 0 0,0 1-1 0 0,-1 0 0 0 0,1-1 1 0 0,0 1-1 0 0,0-1 0 0 0,-1 1 1 0 0,1 0-1 0 0,0-1 0 0 0,0 1 1 0 0,0-1-1 0 0,0 1 0 0 0,0 0 1 0 0,0-1-1 0 0,0 1 0 0 0,0 0 1 0 0,0-1-189 0 0,-1 24 1576 0 0,1-22-1328 0 0,13 152 2970 0 0,-3-25-1294 0 0,-3 157-1064 0 0,1-148-711 0 0,0-36-154 0 0,-4 301 526 0 0,-4-284-323 0 0,13 122-98 0 0,-5-47 850 0 0,-10-125-669 0 0,0-36-132 0 0,2 1 0 0 0,1-1 0 0 0,2 6-149 0 0,14 155 206 0 0,-9-75-80 0 0,-7-104-59 0 0,5 81 401 0 0,-6-82-282 0 0,0 0-1 0 0,-2 0 1 0 0,1 0-1 0 0,-2 0 1 0 0,-2 9-186 0 0,4-3 350 0 0,1-18-337 0 0,0 0 0 0 0,1 0 1 0 0,-1 0-1 0 0,0 0 1 0 0,-1 0-1 0 0,1 0 1 0 0,0 0-1 0 0,0 0 0 0 0,-1-1 1 0 0,1 1-1 0 0,-1 0 1 0 0,0 0-1 0 0,0 0 0 0 0,0 0-13 0 0,0 0 38 0 0,1-1 0 0 0,-1 0 1 0 0,0 1-1 0 0,1-1 0 0 0,-1 0 0 0 0,1 1 0 0 0,-1-1 0 0 0,1 1 0 0 0,0-1 0 0 0,0 1 0 0 0,0-1 0 0 0,-1 1 0 0 0,1-1 0 0 0,1 1 0 0 0,-1 0-38 0 0,3 8-53 0 0,-3-10 53 0 0,0 1 1 0 0,0 0-1 0 0,0-1 1 0 0,0 1-1 0 0,0 0 1 0 0,1-1-1 0 0,-1 1 1 0 0,0 0-1 0 0,0-1 1 0 0,1 1-1 0 0,-1-1 1 0 0,0 1-1 0 0,1 0 1 0 0,-1-1 0 0 0,1 1-1 0 0,-1-1 1 0 0,1 1-1 0 0,-1-1 1 0 0,1 0-1 0 0,-1 1 1 0 0,1-1-1 0 0,0 1 1 0 0,-1-1-1 0 0,1 0 1 0 0,-1 0-1 0 0,1 1 1 0 0,0-1-1 0 0,-1 0 0 0 0,8 5 49 0 0,-7-4-42 0 0,-1 0 1 0 0,1-1-1 0 0,-1 1 1 0 0,1-1 0 0 0,0 1-1 0 0,-1-1 1 0 0,1 1 0 0 0,0-1-1 0 0,-1 0 1 0 0,1 1-1 0 0,0-1 1 0 0,0 0 0 0 0,0 1-1 0 0,-1-1 1 0 0,1 0 0 0 0,0 0-1 0 0,0 0 1 0 0,0 0-8 0 0,80 11 468 0 0,-37-6-546 0 0,-36-3 106 0 0,1 0-1 0 0,-1-1 1 0 0,1 0-1 0 0,7-1-27 0 0,8-2 76 0 0,12-1 3 0 0,-1 2 0 0 0,1 1 1 0 0,0 2-1 0 0,0 1-79 0 0,-14 2-37 0 0,35 2 346 0 0,-31-5-1386 0 0,-7 4-7821 0 0,5 5 241 0 0</inkml:trace>
  <inkml:trace contextRef="#ctx0" brushRef="#br0" timeOffset="1668.246">1354 67 4753 0 0,'-2'5'9321'0'0,"-9"16"-6259"0"0,5-3-1369 0 0,5-14-1631 0 0,0 1 0 0 0,-1 0 0 0 0,0 0 0 0 0,0-1 0 0 0,0 1 0 0 0,-1 2-62 0 0,-6 11 131 0 0,0 0 0 0 0,2 0-1 0 0,0 1 1 0 0,1 1 0 0 0,1 2-131 0 0,1-7 119 0 0,-26 103 546 0 0,-10 32-618 0 0,-16 32-61 0 0,51-157-610 0 0,6-14-764 0 0,-1-11 1307 0 0,0 0 1 0 0,0 0 0 0 0,0 0-1 0 0,0 1 1 0 0,0-1-1 0 0,0 0 1 0 0,1 0 0 0 0,-1 0-1 0 0,0 0 1 0 0,0 0-1 0 0,0 0 1 0 0,0 1 0 0 0,0-1-1 0 0,0 0 1 0 0,1 0-1 0 0,-1 0 1 0 0,0 0 0 0 0,0 0-1 0 0,0 0 1 0 0,0 0-1 0 0,0 0 1 0 0,1 0 0 0 0,-1 0-1 0 0,0 0 1 0 0,0 0-1 0 0,0 0 1 0 0,0 0 0 0 0,1 0-1 0 0,-1 0 1 0 0,0 0-1 0 0,0 0 1 0 0,0 0 0 0 0,0 0-1 0 0,1 0 1 0 0,-1 0-1 0 0,0 0 1 0 0,0 0 0 0 0,0 0-1 0 0,0 0 1 0 0,1 0-1 0 0,-1 0 1 0 0,0 0 0 0 0,0-1-1 0 0,0 1 1 0 0,0 0 80 0 0,1-1-473 0 0,0 1 0 0 0,0-1 0 0 0,-1 1 0 0 0,1-1 0 0 0,0 0 0 0 0,-1 0 1 0 0,1 1-1 0 0,-1-1 0 0 0,1 0 0 0 0,-1 0 0 0 0,1 0 0 0 0,-1 0 0 0 0,0 0 0 0 0,1 0 0 0 0,-1 1 0 0 0,0-2 473 0 0,3-17-4006 0 0,-1 6 2323 0 0,9-11-95 0 0</inkml:trace>
  <inkml:trace contextRef="#ctx0" brushRef="#br0" timeOffset="2016.117">1359 1 6809 0 0,'19'36'4437'0'0,"1"21"-5590"0"0,6 11 1426 0 0,34 74 1298 0 0,-5 6-1571 0 0,-37-92-88 0 0,-7-22 371 0 0,1 1 0 0 0,7 11-283 0 0,-16-37-190 0 0,0 1 1 0 0,0 0-1 0 0,-1-1 1 0 0,0 1-1 0 0,0 0 1 0 0,-1 0-1 0 0,-1 0 1 0 0,0 0-1 0 0,0 6 190 0 0,0-14-188 0 0,0-1-11 0 0,0-1-1 0 0,0 1 1 0 0,0 0 0 0 0,-1-1 0 0 0,1 1-1 0 0,0-1 1 0 0,0 1 0 0 0,0-1-1 0 0,0 1 1 0 0,-1-1 0 0 0,1 1 0 0 0,0-1-1 0 0,-1 1 1 0 0,1-1 0 0 0,0 1 0 0 0,-1-1-1 0 0,1 0 1 0 0,0 1 0 0 0,-1-1 0 0 0,1 0-1 0 0,-1 1 1 0 0,1-1 0 0 0,-1 0-1 0 0,1 1 1 0 0,-1-1 0 0 0,1 0 0 0 0,-1 0-1 0 0,1 0 1 0 0,-1 1 0 0 0,1-1 0 0 0,-1 0-1 0 0,1 0 1 0 0,-1 0 0 0 0,1 0-1 0 0,-1 0 1 0 0,0 0 0 0 0,1 0 0 0 0,-1 0-1 0 0,1 0 1 0 0,-1 0 0 0 0,1 0 0 0 0,-1-1-1 0 0,1 1 1 0 0,-1 0 0 0 0,1 0 0 0 0,-1 0-1 0 0,1-1 1 0 0,-1 1 0 0 0,1 0-1 0 0,-1-1 200 0 0,-8-11-549 0 0</inkml:trace>
  <inkml:trace contextRef="#ctx0" brushRef="#br0" timeOffset="2364.687">1208 368 552 0 0,'0'6'976'0'0,"8"32"2862"0"0,-8-37-3737 0 0,0 0 0 0 0,0 0 0 0 0,0 0 1 0 0,1-1-1 0 0,-1 1 0 0 0,0 0 0 0 0,1 0 0 0 0,-1-1 1 0 0,1 1-1 0 0,-1 0 0 0 0,1 0 0 0 0,-1-1 0 0 0,1 1 1 0 0,-1 0-1 0 0,1-1 0 0 0,0 1 0 0 0,-1-1 0 0 0,1 1 0 0 0,0-1 1 0 0,0 1-1 0 0,-1-1 0 0 0,1 1 0 0 0,0-1 0 0 0,0 0 1 0 0,0 0-1 0 0,-1 1 0 0 0,1-1 0 0 0,0 0 0 0 0,0 0 1 0 0,0 0-1 0 0,0 0 0 0 0,0 0 0 0 0,0 0 0 0 0,-1 0 1 0 0,1 0-1 0 0,0 0 0 0 0,0 0-101 0 0,8-2 521 0 0,-1 0 1 0 0,1 1-1 0 0,0 0 0 0 0,-1 1 0 0 0,2 0-521 0 0,-1-1 348 0 0,1 1 0 0 0,0-1 0 0 0,-1 0 0 0 0,4-2-348 0 0,-6 1 165 0 0,0 0 0 0 0,1 0 0 0 0,-1 1 0 0 0,0 0 0 0 0,1 0 1 0 0,-1 1-1 0 0,1 0 0 0 0,-1 1 0 0 0,7 0-165 0 0,-9 0 66 0 0,0 0-8 0 0,0 0 0 0 0,1 0 1 0 0,-1-1-1 0 0,0 0 1 0 0,1 0-1 0 0,-1 0 1 0 0,0 0-1 0 0,1-1 0 0 0,-1 0 1 0 0,0 0-1 0 0,1 0 1 0 0,2-2-59 0 0,-3 1 11 0 0,0 0 0 0 0,1 0 0 0 0,-1 0 1 0 0,0 1-1 0 0,1 0 0 0 0,-1 0 0 0 0,1 1 1 0 0,-1-1-1 0 0,1 1 0 0 0,0 0 0 0 0,-1 1 1 0 0,1-1-1 0 0,-1 1 0 0 0,0 0 0 0 0,1 1 1 0 0,4 1-12 0 0,-9-3 8 0 0,0 0 1 0 0,1 0-1 0 0,-1 0 1 0 0,0-1 0 0 0,0 1-1 0 0,0 0 1 0 0,0 0-1 0 0,1-1 1 0 0,-1 1 0 0 0,0-1-1 0 0,0 1 1 0 0,0-1-1 0 0,0 0 1 0 0,1 0-9 0 0,6-3-173 0 0,-7 4 155 0 0,-1 0 1 0 0,0 0-1 0 0,0-1 1 0 0,0 1-1 0 0,0 0 1 0 0,0 0-1 0 0,0 0 1 0 0,0 0-1 0 0,0 0 1 0 0,0 0-1 0 0,1 0 1 0 0,-1 0-1 0 0,0 0 1 0 0,0 0-1 0 0,0 0 1 0 0,0 0-1 0 0,0 0 1 0 0,0 0-1 0 0,0 0 1 0 0,0 0-1 0 0,1 0 1 0 0,-1 0-1 0 0,0 0 1 0 0,0 1-1 0 0,0-1 1 0 0,0 0-1 0 0,0 0 1 0 0,0 0-1 0 0,0 0 1 0 0,0 0-1 0 0,0 0 1 0 0,0 0-1 0 0,1 0 1 0 0,-1 0-1 0 0,0 0 1 0 0,0 0-1 0 0,0 0 1 0 0,0 0-1 0 0,0 1 1 0 0,0-1-1 0 0,0 0 1 0 0,0 0-1 0 0,0 0 1 0 0,0 0-1 0 0,0 0 1 0 0,0 0-1 0 0,0 0 1 0 0,0 0-1 0 0,0 1 1 0 0,0-1-1 0 0,0 0 1 0 0,0 0-1 0 0,0 0 18 0 0,2 0-6602 0 0,-3-5 1514 0 0,-3 2 2226 0 0</inkml:trace>
  <inkml:trace contextRef="#ctx0" brushRef="#br0" timeOffset="4528.058">1146 1246 8 0 0,'-9'8'3316'0'0,"11"-15"1324"0"0,2-11 1235 0 0,-3 13-3369 0 0,0 10-457 0 0,-2 14-347 0 0,2 8-1512 0 0,-4-11-191 0 0,2 0 0 0 0,0 0 1 0 0,1 0-1 0 0,1 0 0 0 0,0 0 1 0 0,3 10 0 0 0,-1-5-37 0 0,-1-1 1 0 0,-1 1 0 0 0,-1-1-1 0 0,-1 3 37 0 0,-4 67-3084 0 0,8-74 442 0 0,-2-11-6486 0 0,1-5 3958 0 0</inkml:trace>
  <inkml:trace contextRef="#ctx0" brushRef="#br0" timeOffset="5229.144">2041 1121 8 0 0,'-4'-7'79'0'0,"-2"-10"1979"0"0,6 16-1963 0 0,0 0 0 0 0,1 0-1 0 0,-1 0 1 0 0,0 1 0 0 0,1-1 0 0 0,-1 0-1 0 0,1 1 1 0 0,-1-1 0 0 0,1 0 0 0 0,-1 1 0 0 0,1-1-1 0 0,0 1 1 0 0,-1-1 0 0 0,1 1 0 0 0,0-1-1 0 0,0 1 1 0 0,-1 0 0 0 0,1-1 0 0 0,0 1-1 0 0,0 0 1 0 0,-1-1 0 0 0,1 1 0 0 0,0 0 0 0 0,0 0-1 0 0,0 0-94 0 0,2-2 148 0 0,0 1-1 0 0,0 0 0 0 0,0 0 0 0 0,1 1 0 0 0,-1-1 1 0 0,0 1-1 0 0,1-1 0 0 0,-1 1 0 0 0,1 0 1 0 0,-1 0-1 0 0,0 1 0 0 0,1-1 0 0 0,-1 1 0 0 0,0-1 1 0 0,0 1-1 0 0,1 0 0 0 0,-1 1 0 0 0,0-1 1 0 0,0 0-1 0 0,0 1 0 0 0,0 0 0 0 0,0-1 0 0 0,-1 1 1 0 0,1 0-1 0 0,0 1 0 0 0,-1-1 0 0 0,1 0 1 0 0,-1 1-1 0 0,0-1 0 0 0,0 1 0 0 0,0 0 0 0 0,0 0 1 0 0,1 2-148 0 0,6 8 680 0 0,0 1-1 0 0,-1 0 1 0 0,0 1 0 0 0,-1 0 0 0 0,2 7-680 0 0,-7-16 58 0 0,0 1-1 0 0,-1-1 1 0 0,1 1-1 0 0,-1 0 1 0 0,0-1-1 0 0,-1 1 1 0 0,0 0-1 0 0,0 0 1 0 0,-1-1-1 0 0,1 1 1 0 0,-1 0-1 0 0,-1-1 1 0 0,1 1-1 0 0,-1-1 1 0 0,0 1-58 0 0,0-3 18 0 0,-8 24-43 0 0,-2 0-1 0 0,-2 1 26 0 0,9-20-110 0 0,0-1 0 0 0,0 0-1 0 0,0 0 1 0 0,-1-1-1 0 0,-1 1 1 0 0,1-1-1 0 0,-1-1 1 0 0,-6 5 110 0 0,-8 9-314 0 0,-11 9 137 0 0,30-27 184 0 0,0-1 0 0 0,0 1-1 0 0,0-1 1 0 0,-1 0 0 0 0,1 1 0 0 0,-1-1-1 0 0,1 0 1 0 0,-1-1 0 0 0,1 1 0 0 0,-1 0-1 0 0,1-1 1 0 0,-1 1 0 0 0,-1-1-7 0 0,3 0 8 0 0,1 0 0 0 0,-1 0 0 0 0,0 0 1 0 0,1 0-1 0 0,-1 0 0 0 0,0 0 0 0 0,1-1 0 0 0,-1 1 0 0 0,0 0 1 0 0,1 0-1 0 0,-1-1 0 0 0,0 1 0 0 0,1 0 0 0 0,-1-1 0 0 0,1 1 0 0 0,-1-1 1 0 0,1 1-1 0 0,-1-1 0 0 0,0 0-8 0 0,0-2 369 0 0,12 8 104 0 0,-7-3-407 0 0,-1 0 1 0 0,1 0 0 0 0,0 0-1 0 0,0 0 1 0 0,0-1-1 0 0,0 0 1 0 0,0 0 0 0 0,4 1-67 0 0,33 4 1136 0 0,-36-5-920 0 0,1 1 1 0 0,0-1-1 0 0,0 0 1 0 0,0-1-1 0 0,0 1 1 0 0,0-1-1 0 0,0 0 1 0 0,0-1-1 0 0,3 0-216 0 0,163-34 3010 0 0,-170 34-2995 0 0,0 1 0 0 0,-1-1 0 0 0,1 1 0 0 0,0-1 0 0 0,-1 0 0 0 0,1 1 0 0 0,-1-1 0 0 0,1 0 0 0 0,-1 0 0 0 0,1 0 0 0 0,-1 0-15 0 0,12-6 141 0 0,-12 7-183 0 0,0 0 1 0 0,0 0-1 0 0,0 0 1 0 0,-1 0-1 0 0,1 0 0 0 0,0 0 1 0 0,0 1-1 0 0,0-1 1 0 0,0 0-1 0 0,0 1 1 0 0,-1-1-1 0 0,1 1 1 0 0,0-1-1 0 0,0 1 1 0 0,-1-1-1 0 0,1 1 1 0 0,0-1-1 0 0,-1 1 0 0 0,1 0 1 0 0,-1-1-1 0 0,1 2 42 0 0,6 4-3471 0 0,0-3-5670 0 0,-9-3 2748 0 0</inkml:trace>
  <inkml:trace contextRef="#ctx0" brushRef="#br0" timeOffset="5593.839">907 2545 10978 0 0,'-4'0'850'0'0,"-27"5"3146"0"0,30-5-3845 0 0,0 0 1 0 0,0 1-1 0 0,0-1 0 0 0,0 0 1 0 0,-1 1-1 0 0,1-1 0 0 0,0 1 1 0 0,0-1-1 0 0,0 1 0 0 0,0-1 1 0 0,0 1-1 0 0,0 0 0 0 0,0-1 1 0 0,0 1-1 0 0,1 0 0 0 0,-1 0 1 0 0,0 0-1 0 0,0-1 0 0 0,1 1 1 0 0,-2 1-152 0 0,3-1 63 0 0,0 0 0 0 0,0-1 1 0 0,0 1-1 0 0,0 0 0 0 0,0-1 1 0 0,0 1-1 0 0,0 0 0 0 0,0-1 1 0 0,0 0-1 0 0,0 1 0 0 0,0-1 1 0 0,0 0-1 0 0,0 1 0 0 0,0-1 1 0 0,0 0-1 0 0,0 0 0 0 0,0 0 1 0 0,1 0-1 0 0,-1 0 0 0 0,0 0 1 0 0,0 0-1 0 0,0 0 0 0 0,0-1 0 0 0,0 1 1 0 0,0 0-1 0 0,0-1 0 0 0,0 1 1 0 0,0 0-1 0 0,1-1-63 0 0,-1-1 53 0 0,1 1 0 0 0,-1 0 0 0 0,1-1 0 0 0,-1 1 0 0 0,1 0 0 0 0,-1 0 0 0 0,1 0 0 0 0,0 0 0 0 0,0 0 0 0 0,-1 1 1 0 0,1-1-1 0 0,0 0 0 0 0,0 1 0 0 0,0 0 0 0 0,0-1 0 0 0,0 1 0 0 0,0 0 0 0 0,0 0 0 0 0,0 0 0 0 0,-1 0 0 0 0,1 0 0 0 0,0 0 0 0 0,0 1 0 0 0,0-1 0 0 0,0 1 0 0 0,0-1 0 0 0,1 2-53 0 0,0-2 32 0 0,43-2 154 0 0,-36 4-286 0 0,-1-2 0 0 0,1 1 0 0 0,-1-1 0 0 0,1 0-1 0 0,-1-1 1 0 0,1 0 0 0 0,7-3 100 0 0,35-10-4399 0 0,-22 6-1067 0 0,-29 8 4976 0 0,0-1 1 0 0,0 0-1 0 0,1 1 1 0 0,-1-1-1 0 0,0 0 1 0 0,0 1-1 0 0,0-1 1 0 0,0 0 0 0 0,0 0-1 0 0,0 0 1 0 0,0 0-1 0 0,0 0 1 0 0,0 0-1 0 0,0 0 1 0 0,0-1 489 0 0,5-6-2016 0 0,8-3-389 0 0</inkml:trace>
  <inkml:trace contextRef="#ctx0" brushRef="#br0" timeOffset="5936.192">1516 2252 3137 0 0,'12'17'8858'0'0,"-5"6"-5457"0"0,-1 24-3196 0 0,-4-29 1010 0 0,3 36 236 0 0,-3-1 1 0 0,-2 3-1452 0 0,0-39 175 0 0,-1-7-89 0 0,0 1 0 0 0,-1 0 1 0 0,-1 0-1 0 0,0-1 0 0 0,0 0 1 0 0,-1 1-1 0 0,-4 7-86 0 0,-6 19-706 0 0,12-25-2728 0 0,2-11 999 0 0,-1-3-726 0 0,-1-3 814 0 0,-1-5-5316 0 0</inkml:trace>
  <inkml:trace contextRef="#ctx0" brushRef="#br0" timeOffset="6548.546">2317 2191 2008 0 0,'-14'2'1315'0'0,"1"0"0"0"0,-1 1 0 0 0,0 1 0 0 0,1 0-1 0 0,0 1 1 0 0,0 0 0 0 0,0 1 0 0 0,1 0-1315 0 0,9-4 124 0 0,1 0 1 0 0,0 0-1 0 0,0 0 1 0 0,0 0-1 0 0,0 0 1 0 0,1 0-1 0 0,-1 1 1 0 0,0-1-1 0 0,1 1 1 0 0,0-1-1 0 0,-1 1 1 0 0,1-1-1 0 0,0 1 1 0 0,0 0-125 0 0,-7 41 677 0 0,4-21-342 0 0,1-3-109 0 0,1 1 0 0 0,1-1 0 0 0,1 1 1 0 0,0 0-1 0 0,2-1 0 0 0,0 1 0 0 0,1-1 0 0 0,2 0 1 0 0,0 0-1 0 0,4 9-226 0 0,-8-25 24 0 0,0 0 0 0 0,1 0 1 0 0,0 0-1 0 0,0 0 0 0 0,0 0 1 0 0,1 0-1 0 0,-1-1 1 0 0,1 0-1 0 0,-1 1 0 0 0,1-1 1 0 0,0 0-1 0 0,1 0 0 0 0,-1 0 1 0 0,0-1-1 0 0,1 1 0 0 0,0-1 1 0 0,3 2-25 0 0,-4-3 17 0 0,0 0 0 0 0,0 0 1 0 0,0 0-1 0 0,0-1 0 0 0,0 1 1 0 0,0-1-1 0 0,0 0 0 0 0,0 1 0 0 0,1-2 1 0 0,-1 1-1 0 0,0 0 0 0 0,0-1 1 0 0,0 1-1 0 0,0-1 0 0 0,0 0 1 0 0,0 0-1 0 0,0 0 0 0 0,0 0 1 0 0,0-1-1 0 0,-1 1 0 0 0,1-1 1 0 0,0 0-1 0 0,-1 1 0 0 0,1-1 1 0 0,0-1-18 0 0,16-13 303 0 0,-12 12-246 0 0,0-1 0 0 0,0-1 1 0 0,-1 1-1 0 0,1-1 1 0 0,-1 0-1 0 0,-1 0 1 0 0,1-1-1 0 0,-1 0 0 0 0,-1 0 1 0 0,1 0-1 0 0,-1 0 1 0 0,0-1-1 0 0,1-3-57 0 0,-2 0 42 0 0,17-61 248 0 0,-18 65-245 0 0,-1 0 0 0 0,-1 1 0 0 0,1-1 0 0 0,-1 0 0 0 0,0 0-1 0 0,-1 0 1 0 0,1 1 0 0 0,-1-1 0 0 0,-2-6-45 0 0,-2-1 57 0 0,-1 1-1 0 0,0 0 1 0 0,-7-11-57 0 0,12 22-3 0 0,-13-11 869 0 0,-19-2-6543 0 0,-20 4-6810 0 0,31 10 9450 0 0</inkml:trace>
  <inkml:trace contextRef="#ctx0" brushRef="#br0" timeOffset="7130.218">1322 3279 5865 0 0,'-1'0'278'0'0,"1"0"0"0"0,-1-1 0 0 0,1 1 0 0 0,-1 0 0 0 0,1-1 0 0 0,-1 1 0 0 0,1-1 0 0 0,-1 1 0 0 0,1-1 0 0 0,-1 1 0 0 0,1-1 0 0 0,0 1 0 0 0,-1-1 0 0 0,1 1 0 0 0,0-1 0 0 0,-1 1 0 0 0,1-1 0 0 0,0 1 0 0 0,0-1 0 0 0,-1 0 0 0 0,1 1 0 0 0,0-1 0 0 0,0 1 0 0 0,0-1-278 0 0,5-15 2317 0 0,-3 12-2153 0 0,0 1 1 0 0,1-1-1 0 0,0 1 1 0 0,-1 0-1 0 0,1 0 0 0 0,0 1 1 0 0,3-3-165 0 0,8-5 481 0 0,-6 3-272 0 0,1 1 0 0 0,-1 1 0 0 0,1-1 0 0 0,0 2 0 0 0,0-1 0 0 0,0 1 0 0 0,10-3-209 0 0,-18 7 32 0 0,0 0 0 0 0,1 0 0 0 0,-1 0 0 0 0,1 0 0 0 0,-1 0 0 0 0,1 0 0 0 0,-1 0 0 0 0,1 0 0 0 0,-1 0 0 0 0,1 1 0 0 0,-1-1 0 0 0,1 1 0 0 0,-1-1 0 0 0,0 1 0 0 0,1-1 0 0 0,-1 1 0 0 0,0 0 0 0 0,0 0 0 0 0,1-1 0 0 0,-1 1-1 0 0,0 0 1 0 0,0 0 0 0 0,0 0 0 0 0,0 1 0 0 0,0-1 0 0 0,0 0-32 0 0,4 6 50 0 0,-1 0-1 0 0,0 0 1 0 0,0 0-1 0 0,2 5-49 0 0,3 7 31 0 0,-6-14-29 0 0,0 0 0 0 0,-1 0 0 0 0,0 1-1 0 0,0-1 1 0 0,0 1 0 0 0,-1-1-1 0 0,1 1 1 0 0,-1 0 0 0 0,-1-1 0 0 0,1 3-2 0 0,-1 8-76 0 0,-1 0 1 0 0,-1-1 0 0 0,0 3 75 0 0,0-8-10 0 0,0-3-26 0 0,0 1 1 0 0,0-1 0 0 0,-1 0-1 0 0,-1 0 1 0 0,1 0 0 0 0,-1 0-1 0 0,0 0 1 0 0,0-1 0 0 0,-1 0-1 0 0,0 0 1 0 0,0 0 0 0 0,-3 1 35 0 0,6-3-14 0 0,1-4-30 0 0,1 1 0 0 0,-1 0 1 0 0,1-1-1 0 0,-1 1 0 0 0,0-1 0 0 0,1 1 0 0 0,-1 0 0 0 0,0-1 0 0 0,1 1 0 0 0,-1-1 0 0 0,0 0 1 0 0,0 1-1 0 0,1-1 0 0 0,-1 1 0 0 0,0-1 0 0 0,0 0 0 0 0,0 0 44 0 0,1 0-39 0 0,-1 0-1 0 0,1 0 0 0 0,0 0 1 0 0,-1 0-1 0 0,1 0 1 0 0,0 0-1 0 0,0-1 1 0 0,-1 1-1 0 0,1 0 1 0 0,0 0-1 0 0,0 0 1 0 0,-1-1-1 0 0,1 1 0 0 0,0 0 1 0 0,0 0-1 0 0,0 0 1 0 0,-1-1-1 0 0,1 1 1 0 0,0 0-1 0 0,0 0 1 0 0,0-1-1 0 0,0 1 1 0 0,0 0-1 0 0,-1-1 0 0 0,1 1 1 0 0,0 0-1 0 0,0-1 1 0 0,0 1-1 0 0,0 0 1 0 0,0-1 39 0 0,0-1-148 0 0,0 0 1 0 0,0-1-1 0 0,0 1 1 0 0,0-1-1 0 0,0 1 1 0 0,0-1-1 0 0,1 1 0 0 0,-1-1 1 0 0,1 1-1 0 0,0 0 1 0 0,0-1 147 0 0,5-12-625 0 0,-2 6 421 0 0,0-1 0 0 0,1 0 1 0 0,5-8 203 0 0,-9 16 0 0 0,1 0 0 0 0,0 0 0 0 0,-1 0 0 0 0,1 0 0 0 0,0 0 0 0 0,0 0 0 0 0,0 1 0 0 0,0-1 0 0 0,0 0 0 0 0,0 1 1 0 0,0 0-1 0 0,1-1 0 0 0,-1 1 0 0 0,1 0 0 0 0,-1 0 0 0 0,1 0 0 0 0,-1 1 0 0 0,2-1 0 0 0,-2 1 11 0 0,0 0 0 0 0,0 1 0 0 0,0-1 0 0 0,0 0-1 0 0,0 1 1 0 0,0 0 0 0 0,0-1 0 0 0,0 1 0 0 0,0 0 0 0 0,0 0 0 0 0,0 0 0 0 0,-1 0 0 0 0,1 1 0 0 0,0-1-1 0 0,0 1-10 0 0,24 21 432 0 0,-21-16-287 0 0,-1-1 1 0 0,1 0 0 0 0,-2 1-1 0 0,1 0 1 0 0,-1 0 0 0 0,0 0-1 0 0,0 1 1 0 0,-1-1-1 0 0,1 5-145 0 0,3 7 425 0 0,5 19 226 0 0,-2 0 0 0 0,-1 1 0 0 0,-2 0 0 0 0,-2 0 0 0 0,-1 1 0 0 0,-3 13-651 0 0,-2-37 118 0 0,-1 9 287 0 0,3-24-581 0 0,0 0-1 0 0,0-1 0 0 0,0 1 0 0 0,0 0 0 0 0,0 0 0 0 0,0-1 0 0 0,0 1 0 0 0,0 0 0 0 0,0 0 0 0 0,0-1 0 0 0,1 1 1 0 0,-1 0-1 0 0,0-1 0 0 0,1 1 0 0 0,-1 0 0 0 0,1-1 0 0 0,-1 1 0 0 0,0 0 0 0 0,1-1 0 0 0,-1 1 0 0 0,1-1 1 0 0,0 1-1 0 0,-1-1 0 0 0,1 1 177 0 0,5-1-4395 0 0,-1-2-918 0 0,13 12-600 0 0</inkml:trace>
  <inkml:trace contextRef="#ctx0" brushRef="#br0" timeOffset="7494.86">2075 3263 6313 0 0,'0'25'4702'0'0,"9"17"-2253"0"0,-8-39-2325 0 0,2 8 104 0 0,10 36 967 0 0,-2 2 0 0 0,-3-1 0 0 0,1 22-1195 0 0,-7-46 261 0 0,0 21 295 0 0,3-1 1 0 0,4 17-557 0 0,-9-61 8 0 0,0 1 1 0 0,0-1-1 0 0,0 0 1 0 0,0 1 0 0 0,0-1-1 0 0,1 0 1 0 0,-1 1-1 0 0,0-1 1 0 0,0 0-1 0 0,0 1 1 0 0,0-1-1 0 0,1 0 1 0 0,-1 1 0 0 0,0-1-1 0 0,0 0 1 0 0,1 0-1 0 0,-1 1 1 0 0,0-1-1 0 0,0 0 1 0 0,1 0 0 0 0,-1 0-1 0 0,0 1 1 0 0,1-1-1 0 0,-1 0 1 0 0,0 0-1 0 0,1 0 1 0 0,-1 0 0 0 0,0 0-1 0 0,1 1 1 0 0,-1-1-1 0 0,0 0 1 0 0,1 0-1 0 0,-1 0 1 0 0,0 0-1 0 0,1 0 1 0 0,-1 0 0 0 0,1 0-1 0 0,-1-1-8 0 0,18-7-347 0 0,16-22-862 0 0,-33 28 1153 0 0,96-83-3310 0 0,-92 81 3205 0 0,-1 0-1 0 0,1 1 1 0 0,0-1 0 0 0,0 1 0 0 0,0 0 0 0 0,1 0 0 0 0,-1 0 0 0 0,1 1 0 0 0,4-1 161 0 0,-8 2-21 0 0,-1 0 1 0 0,1 1-1 0 0,0 0 1 0 0,0-1-1 0 0,0 1 1 0 0,-1 0-1 0 0,1 0 0 0 0,0 0 1 0 0,0 0-1 0 0,0 0 1 0 0,-1 0-1 0 0,1 1 1 0 0,0-1-1 0 0,0 1 1 0 0,0-1-1 0 0,-1 1 1 0 0,1 0-1 0 0,0-1 1 0 0,-1 1-1 0 0,1 0 1 0 0,-1 0-1 0 0,1 0 1 0 0,-1 0-1 0 0,1 1 1 0 0,-1-1-1 0 0,0 0 1 0 0,0 1-1 0 0,1-1 1 0 0,-1 0-1 0 0,0 1 1 0 0,0 0-1 0 0,0-1 1 0 0,0 2 20 0 0,5 11 668 0 0,0 2 1 0 0,-1-1 0 0 0,0 3-669 0 0,9 25 1432 0 0,-12-37-1265 0 0,0 0 0 0 0,0 0 0 0 0,-1 1 0 0 0,0-1 0 0 0,0 1 0 0 0,-1-1 0 0 0,0 1 1 0 0,0-1-1 0 0,0 1 0 0 0,-1-1 0 0 0,0 1 0 0 0,0-1 0 0 0,0 0 0 0 0,-1 1 0 0 0,0-1 1 0 0,-1 1-168 0 0,-2 5-314 0 0,-1 1 1 0 0,0-1 0 0 0,-1 0 0 0 0,-1-1 0 0 0,0 0-1 0 0,-8 10 314 0 0,15-20-404 0 0,0 0-1 0 0,0-1 0 0 0,0 1 0 0 0,-1 0 0 0 0,1-1 0 0 0,0 1 0 0 0,0 0 0 0 0,0-1 0 0 0,0 1 0 0 0,-1-1 0 0 0,1 0 0 0 0,0 0 0 0 0,0 1 0 0 0,-1-1 0 0 0,1 0 0 0 0,0 0 0 0 0,-1 0 0 0 0,1 0 0 0 0,0 0 0 0 0,0 0 0 0 0,-1-1 0 0 0,1 1 0 0 0,0 0 0 0 0,0-1 0 0 0,-1 1 0 0 0,1-1 1 0 0,0 1-1 0 0,0-1 0 0 0,-1 0 405 0 0,-14-9-4452 0 0</inkml:trace>
  <inkml:trace contextRef="#ctx0" brushRef="#br0" timeOffset="7845.813">2126 3367 8466 0 0,'2'15'10818'0'0,"4"-6"-6796"0"0,-4-8-4027 0 0,0 0 0 0 0,0 0 1 0 0,0 0-1 0 0,0-1 0 0 0,1 1 1 0 0,-1 0-1 0 0,0-1 0 0 0,1 0 1 0 0,1 1 4 0 0,8 1 968 0 0,-3-1-826 0 0,1-1 1 0 0,0 0-1 0 0,0 0 1 0 0,0 0-1 0 0,0-2 1 0 0,-1 1-1 0 0,1-1 1 0 0,-1 0-1 0 0,1-1 1 0 0,-1 0-143 0 0,5-2-463 0 0,-1 2 1 0 0,1 0-1 0 0,0 1 0 0 0,6 0 463 0 0,-11 1-503 0 0,-2 1-659 0 0,1 0 0 0 0,-1-1 1 0 0,0 0-1 0 0,7-2 1162 0 0,-11 2-854 0 0,0 0 0 0 0,0 0 0 0 0,0-1 0 0 0,0 0-1 0 0,-1 1 1 0 0,1-1 0 0 0,0 0 0 0 0,-1 0 0 0 0,1 0 0 0 0,-1-1 0 0 0,0 1 0 0 0,1-1 854 0 0,20-21-7887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7:1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442 176 864 0 0,'-37'-21'3620'0'0,"24"12"-2096"0"0,-2 0 0 0 0,1 1 0 0 0,-1 1 0 0 0,0 1-1 0 0,0 0 1 0 0,-1 1 0 0 0,1 0 0 0 0,-1 1 0 0 0,-11-1-1524 0 0,22 5 168 0 0,-1 0 1 0 0,1 1-1 0 0,-1-1 1 0 0,1 1-1 0 0,0 0 1 0 0,-1 1 0 0 0,1-1-1 0 0,0 1 1 0 0,0 0-1 0 0,0 0 1 0 0,0 1-1 0 0,0-1 1 0 0,1 1 0 0 0,-1 0-1 0 0,1 1 1 0 0,0-1-1 0 0,-4 4-168 0 0,-7 8 252 0 0,1 1-1 0 0,1 0 1 0 0,0 1-1 0 0,0 2-251 0 0,-3 4 169 0 0,9-13-125 0 0,0 1 0 0 0,1 0 0 0 0,0 0-1 0 0,1 0 1 0 0,0 1 0 0 0,1 0-1 0 0,0 0 1 0 0,0 3-44 0 0,-2 17 57 0 0,2 0 0 0 0,-1 16-57 0 0,2-8 47 0 0,2-35-36 0 0,1 0 1 0 0,0 0-1 0 0,1 0 0 0 0,-1 0 0 0 0,1 0 1 0 0,0 0-1 0 0,0-1 0 0 0,1 1 0 0 0,0 0 0 0 0,-1 0 1 0 0,1-1-1 0 0,2 3-11 0 0,-3-4 0 0 0,1-1 1 0 0,-1 0-1 0 0,1 1 0 0 0,0-1 1 0 0,-1 0-1 0 0,1 0 0 0 0,0 0 1 0 0,0 0-1 0 0,0 0 0 0 0,0-1 1 0 0,1 1-1 0 0,-1-1 0 0 0,0 1 1 0 0,1-1-1 0 0,-1 0 0 0 0,1 0 1 0 0,-1 0-1 0 0,1 0 1 0 0,0-1-1 0 0,-1 1 0 0 0,1 0 1 0 0,0-1-1 0 0,1 0 0 0 0,24-1-396 0 0,-1-1 0 0 0,1-1 0 0 0,-1-2 0 0 0,0-1 0 0 0,1-1 396 0 0,2-2-2940 0 0,1-2 0 0 0,14-7 2940 0 0,-32 11-1629 0 0,0-1 0 0 0,0 0 1 0 0,0-1-1 0 0,-1-1 1 0 0,-1 0-1 0 0,0 0 1 0 0,5-6 1628 0 0,38-30-3625 0 0</inkml:trace>
  <inkml:trace contextRef="#ctx0" brushRef="#br0" timeOffset="335.865">701 141 4065 0 0,'-30'54'9143'0'0,"22"-43"-8485"0"0,1 1 1 0 0,0 1 0 0 0,1-1 0 0 0,0 1-1 0 0,1 0 1 0 0,0 1 0 0 0,1-1-1 0 0,-1 13-658 0 0,2-9 181 0 0,1 0 0 0 0,1-1 0 0 0,0 1 0 0 0,2 0 0 0 0,0 0 0 0 0,0 0-1 0 0,2 0 1 0 0,0-1 0 0 0,1 1 0 0 0,0-1 0 0 0,2 1-181 0 0,-5-14 20 0 0,1 0-1 0 0,-1 0 1 0 0,1 0 0 0 0,0 0 0 0 0,-1-1-1 0 0,1 1 1 0 0,1 0 0 0 0,-1-1-1 0 0,0 0 1 0 0,1 1 0 0 0,-1-1-1 0 0,1 0 1 0 0,-1 0 0 0 0,1 0 0 0 0,0-1-1 0 0,0 1 1 0 0,0-1 0 0 0,0 1-1 0 0,0-1 1 0 0,2 0-20 0 0,0 0 26 0 0,-1 0 0 0 0,0-1 0 0 0,1 1 0 0 0,-1-1 1 0 0,0 0-1 0 0,1-1 0 0 0,-1 1 0 0 0,0-1 0 0 0,0 0 0 0 0,1 0 0 0 0,-1 0 0 0 0,0-1 0 0 0,0 1 0 0 0,0-1 1 0 0,3-2-27 0 0,26-12-4 0 0,-12 6-15 0 0,-1-1-1 0 0,8-6 20 0 0,-21 12-22 0 0,0-1 0 0 0,0 1 0 0 0,-1-1 1 0 0,0 0-1 0 0,0-1 0 0 0,0 1 0 0 0,-1-1 0 0 0,2-4 22 0 0,-1 1-30 0 0,0 0 1 0 0,-1 0-1 0 0,0-1 0 0 0,-1 0 0 0 0,0 0 0 0 0,-1 0 0 0 0,1-4 30 0 0,-3 10 8 0 0,0 0-1 0 0,-1 0 0 0 0,1-1 0 0 0,-1 1 0 0 0,0 0 1 0 0,0 0-1 0 0,0 0 0 0 0,-1 0 0 0 0,0-1 0 0 0,0 1 0 0 0,0 0 1 0 0,-1 0-1 0 0,0 1 0 0 0,0-1 0 0 0,0 0 0 0 0,0 0 0 0 0,-2-1-7 0 0,0 1 13 0 0,0-1 0 0 0,-1 1 0 0 0,0 1 0 0 0,0-1 0 0 0,0 1 0 0 0,0-1 0 0 0,-1 2 0 0 0,1-1 0 0 0,-1 0 0 0 0,0 1 0 0 0,0 0 0 0 0,0 1 0 0 0,-1-1 0 0 0,1 1 0 0 0,-1 1 0 0 0,-3-2-13 0 0,-13 0-8 0 0,-1 0 0 0 0,1 2-1 0 0,0 0 1 0 0,-4 2 8 0 0,5-1-91 0 0,6 1-304 0 0,15-1 206 0 0,1 0-1 0 0,-1 0 0 0 0,1 0 1 0 0,0 1-1 0 0,-1-1 1 0 0,1 0-1 0 0,-1 0 0 0 0,1 0 1 0 0,-1 0-1 0 0,1 1 1 0 0,-1-1-1 0 0,1 0 0 0 0,0 0 1 0 0,-1 1-1 0 0,1-1 1 0 0,-1 0-1 0 0,1 0 0 0 0,0 1 1 0 0,-1-1-1 0 0,1 1 1 0 0,0-1-1 0 0,0 0 0 0 0,-1 1 1 0 0,1-1-1 0 0,0 1 1 0 0,0-1-1 0 0,-1 1 190 0 0,1-1-83 0 0,0 0-1 0 0,0 0 1 0 0,0 0-1 0 0,0 0 1 0 0,0 0 0 0 0,0 0-1 0 0,0 0 1 0 0,0 0-1 0 0,0 0 1 0 0,0 1 0 0 0,0-1-1 0 0,0 0 1 0 0,0 0-1 0 0,0 0 1 0 0,0 0 0 0 0,0 0-1 0 0,0 0 1 0 0,0 0-1 0 0,0 0 1 0 0,0 1 0 0 0,0-1-1 0 0,0 0 1 0 0,0 0 0 0 0,0 0-1 0 0,0 0 1 0 0,0 0-1 0 0,0 0 1 0 0,0 0 0 0 0,0 0-1 0 0,0 0 1 0 0,0 1-1 0 0,0-1 1 0 0,0 0 0 0 0,1 0-1 0 0,-1 0 1 0 0,0 0-1 0 0,0 0 1 0 0,0 0 0 0 0,0 0-1 0 0,0 0 1 0 0,0 0-1 0 0,0 0 1 0 0,0 0 0 0 0,0 0-1 0 0,1 0 1 0 0,-1 0-1 0 0,0 0 1 0 0,0 0 0 0 0,0 0-1 0 0,0 0 1 0 0,0 0-1 0 0,0 0 1 0 0,0 0 0 0 0,0 0-1 0 0,1 0 1 0 0,-1 0-1 0 0,0 0 1 0 0,0 0 0 0 0,0 0-1 0 0,0 0 1 0 0,0 0 0 0 0,0 0-1 0 0,0 0 1 0 0,0 0-1 0 0,0 0 1 0 0,1 0 0 0 0,-1 0 83 0 0,3-1-4282 0 0,13 11-975 0 0</inkml:trace>
  <inkml:trace contextRef="#ctx0" brushRef="#br0" timeOffset="686.188">1065 43 5921 0 0,'2'77'9135'0'0,"-1"-59"-8515"0"0,1 0 0 0 0,0 0-1 0 0,2 0 1 0 0,0 0 0 0 0,2 4-620 0 0,5 14 636 0 0,-3 1 0 0 0,-1 0 1 0 0,1 21-637 0 0,4 25 626 0 0,-8-27-329 0 0,-4-41-380 0 0,1-1 1 0 0,0 0-1 0 0,2 0 0 0 0,1 10 83 0 0,-3-23-249 0 0,0 1-1 0 0,0-1 1 0 0,-1 1-1 0 0,1-1 1 0 0,0 1-1 0 0,0-1 0 0 0,0 1 1 0 0,1-1-1 0 0,-1 0 1 0 0,0 0-1 0 0,0 1 0 0 0,1-1 1 0 0,-1 0 249 0 0,-1-1-256 0 0,1 0 0 0 0,-1 1 0 0 0,0-1 0 0 0,0 0 0 0 0,1 0 1 0 0,-1 1-1 0 0,0-1 0 0 0,1 0 0 0 0,-1 0 0 0 0,0 0 0 0 0,1 1 0 0 0,-1-1 0 0 0,0 0 0 0 0,1 0 0 0 0,-1 0 1 0 0,0 0-1 0 0,1 0 0 0 0,-1 0 0 0 0,0 0 0 0 0,1 0 0 0 0,-1 0 0 0 0,1 0 0 0 0,-1 0 0 0 0,0 0 0 0 0,1 0 1 0 0,-1 0-1 0 0,0 0 0 0 0,1 0 0 0 0,-1 0 0 0 0,0-1 0 0 0,1 1 0 0 0,-1 0 0 0 0,0 0 0 0 0,1 0 0 0 0,-1 0 1 0 0,0-1-1 0 0,1 1 0 0 0,-1 0 0 0 0,0 0 0 0 0,0-1 0 0 0,1 1 0 0 0,-1 0 0 0 0,0-1 0 0 0,0 1 0 0 0,0 0 1 0 0,1-1-1 0 0,-1 1 0 0 0,0 0 0 0 0,0-1 0 0 0,0 1 256 0 0,5-10-4601 0 0</inkml:trace>
  <inkml:trace contextRef="#ctx0" brushRef="#br0" timeOffset="1021.736">1313 296 2216 0 0,'-2'19'1437'0'0,"2"-1"0"0"0,0 1-1 0 0,1 0 1 0 0,1 0 0 0 0,1 0-1 0 0,4 13-1436 0 0,-4-20 493 0 0,1 1 1 0 0,0 0-1 0 0,1-1 0 0 0,0 0 0 0 0,1 0 1 0 0,1-1-1 0 0,-1 1 0 0 0,2-1 0 0 0,8 9-493 0 0,-14-17 136 0 0,1 0 1 0 0,0 0-1 0 0,0 0 0 0 0,0 0 0 0 0,1-1 0 0 0,-1 1 0 0 0,1-1 0 0 0,-1 0 0 0 0,1 0 1 0 0,0 0-1 0 0,-1-1 0 0 0,1 1 0 0 0,0-1 0 0 0,0 0 0 0 0,0 0 0 0 0,4 0-136 0 0,-3-1 91 0 0,0 0-1 0 0,0 0 1 0 0,0-1-1 0 0,0 0 1 0 0,0 0-1 0 0,0 0 1 0 0,-1-1-1 0 0,1 1 0 0 0,0-1 1 0 0,-1 0-1 0 0,1 0 1 0 0,-1-1-1 0 0,4-2-90 0 0,1-2-91 0 0,0 0-1 0 0,0-1 1 0 0,-1 0-1 0 0,0-1 1 0 0,-1 1-1 0 0,1-1 1 0 0,-2-1-1 0 0,1 0 1 0 0,-2 1-1 0 0,1-2 0 0 0,-1 1 1 0 0,-1-1-1 0 0,0 1 1 0 0,0-1-1 0 0,0-5 92 0 0,3-13-458 0 0,-1 0 0 0 0,-1 0 0 0 0,-2-1 0 0 0,-1 1 0 0 0,-1-13 458 0 0,1 21 983 0 0,2 28 80 0 0,6 42 435 0 0,-8-38-1420 0 0,29 200 2601 0 0,-9-121-2256 0 0,-21-89-479 0 0,0 0 0 0 0,0 0 0 0 0,0 0-1 0 0,-1 0 1 0 0,1 0 0 0 0,0 0 0 0 0,0 0 0 0 0,1 0 0 0 0,-1 0 0 0 0,0 0-1 0 0,0-1 1 0 0,0 1 0 0 0,1 0 56 0 0,8 2-3200 0 0,-10-4 2920 0 0,0 1 1 0 0,0 0-1 0 0,1 0 1 0 0,-1 0 0 0 0,0 0-1 0 0,0 0 1 0 0,1 0-1 0 0,-1 0 1 0 0,0 0-1 0 0,0 0 1 0 0,0-1 0 0 0,0 1-1 0 0,1 0 1 0 0,-1 0-1 0 0,0 0 1 0 0,0 0-1 0 0,0 0 1 0 0,0-1 0 0 0,0 1-1 0 0,1 0 1 0 0,-1 0-1 0 0,0 0 1 0 0,0-1-1 0 0,0 1 1 0 0,0 0 0 0 0,0 0-1 0 0,0 0 1 0 0,0-1-1 0 0,0 1 1 0 0,0 0-1 0 0,0 0 1 0 0,0-1 0 0 0,0 1-1 0 0,0 0 1 0 0,0 0-1 0 0,0-1 280 0 0,0-13-4611 0 0,4-2 1530 0 0</inkml:trace>
  <inkml:trace contextRef="#ctx0" brushRef="#br0" timeOffset="1470.976">1805 141 2264 0 0,'1'1'508'0'0,"0"-1"0"0"0,1 0 0 0 0,-1 0-1 0 0,0 0 1 0 0,0 0 0 0 0,0 1-1 0 0,0-1 1 0 0,1 1 0 0 0,-1-1 0 0 0,0 1-1 0 0,0-1 1 0 0,0 1 0 0 0,0-1 0 0 0,1 2-508 0 0,10 14 3385 0 0,4 29-1646 0 0,-10-24-350 0 0,40 124 2739 0 0,-21-62-3132 0 0,-19-59-716 0 0,0 1 1 0 0,-2 0-1 0 0,0 23-280 0 0,-4-46 24 0 0,0 0 0 0 0,1 0-1 0 0,-1-1 1 0 0,0 1-1 0 0,1 0 1 0 0,0 0-1 0 0,-1 0 1 0 0,1 0 0 0 0,0 0-1 0 0,0-1 1 0 0,0 1-1 0 0,0 0 1 0 0,0-1 0 0 0,0 1-1 0 0,0-1 1 0 0,1 1-24 0 0,2 4 135 0 0,-3-6-60 0 0,-1-10 47 0 0,0 10-121 0 0,0-32-124 0 0,1 1-1 0 0,2 0 0 0 0,4-23 124 0 0,5-22-464 0 0,-7 42 157 0 0,1 1 1 0 0,2-3 306 0 0,-5 26-70 0 0,0 0 1 0 0,1 1-1 0 0,0-1 1 0 0,0 1-1 0 0,1-1 1 0 0,0 1-1 0 0,1 1 1 0 0,5-7 69 0 0,-10 13-17 0 0,0 1-1 0 0,0 0 1 0 0,0 0 0 0 0,0-1 0 0 0,0 1 0 0 0,1 0 0 0 0,-1 0-1 0 0,0 0 1 0 0,0 0 0 0 0,1 1 0 0 0,-1-1 0 0 0,1 0-1 0 0,-1 1 1 0 0,1-1 0 0 0,-1 1 0 0 0,1-1 0 0 0,-1 1 0 0 0,1-1-1 0 0,-1 1 1 0 0,1 0 0 0 0,-1 0 0 0 0,1 0 0 0 0,0 0 0 0 0,0 0 17 0 0,0 1 18 0 0,1 0 0 0 0,-1 0 1 0 0,1 0-1 0 0,-1 0 0 0 0,0 0 1 0 0,0 1-1 0 0,1-1 1 0 0,-1 1-1 0 0,0-1 0 0 0,0 1 1 0 0,-1 0-1 0 0,1 0 1 0 0,1 1-19 0 0,5 8 152 0 0,-1-1 1 0 0,0 1-1 0 0,-1 0 1 0 0,0 0-1 0 0,1 5-152 0 0,-2-3 223 0 0,0 1 1 0 0,-1 0-1 0 0,0 7-223 0 0,-1-9 130 0 0,0-1-1 0 0,0 0 1 0 0,1 0-1 0 0,3 7-129 0 0,-6-14 41 0 0,1 0-1 0 0,-1 0 0 0 0,0 1 0 0 0,0-1 0 0 0,0 0 0 0 0,-1 1 0 0 0,0-1 1 0 0,0 0-1 0 0,0 1 0 0 0,0-1 0 0 0,-1 0 0 0 0,1 1 0 0 0,-1-1 0 0 0,0 1-40 0 0,0-1 69 0 0,0 1-1 0 0,0-1 1 0 0,1 0-1 0 0,-1 1 1 0 0,1-1-1 0 0,0 1 1 0 0,1-1-1 0 0,-1 0 1 0 0,1 1-1 0 0,0 0-68 0 0,-1-4 80 0 0,0-7-61 0 0,0-1 0 0 0,0 0 0 0 0,1 0 0 0 0,0 1 0 0 0,0-1-1 0 0,1-3-18 0 0,3-23-291 0 0,0 5 104 0 0,1-1-1 0 0,1 1 1 0 0,1 0 0 0 0,1 1 0 0 0,2 0 0 0 0,1 1 0 0 0,1 0-1 0 0,1 0 1 0 0,5-4 187 0 0,-17 27-7 0 0,-1 0 0 0 0,1 1 1 0 0,0 0-1 0 0,0-1 0 0 0,0 1 0 0 0,1 0 0 0 0,-1 0 0 0 0,0 0 0 0 0,1 0 0 0 0,2-1 7 0 0,-4 3 10 0 0,0-1 0 0 0,-1 1 1 0 0,1-1-1 0 0,0 1 0 0 0,0 0 0 0 0,0 0 0 0 0,0-1 0 0 0,0 1 1 0 0,0 0-1 0 0,0 0 0 0 0,0 0 0 0 0,0 0 0 0 0,0 0 0 0 0,0 0 1 0 0,-1 1-1 0 0,1-1 0 0 0,0 0 0 0 0,0 0 0 0 0,0 1 0 0 0,0-1 0 0 0,0 0 1 0 0,0 1-1 0 0,-1-1 0 0 0,1 1 0 0 0,0-1 0 0 0,0 1 0 0 0,0-1 1 0 0,-1 1-1 0 0,1 0 0 0 0,0-1 0 0 0,-1 1 0 0 0,1 0 0 0 0,-1 0 1 0 0,1-1-1 0 0,-1 1 0 0 0,1 0 0 0 0,-1 0-10 0 0,19 29 615 0 0,-8-15-296 0 0,-1 1 0 0 0,0 0-1 0 0,-2 1 1 0 0,0 0 0 0 0,-1 0-1 0 0,2 9-318 0 0,-4-8 206 0 0,-4-11-111 0 0,1 1 1 0 0,0-1-1 0 0,0 0 1 0 0,1-1-1 0 0,1 3-95 0 0,6 9 252 0 0,-1-1 1 0 0,-1 1-1 0 0,0 1 0 0 0,-2-1 1 0 0,5 19-253 0 0,-3-13 249 0 0,-7-22-216 0 0,0 0 0 0 0,-1 0 0 0 0,1 0 0 0 0,0 0 0 0 0,0 0 0 0 0,-1 0 0 0 0,0 0 0 0 0,1 0 0 0 0,-1 0 0 0 0,0 0 0 0 0,0 0 0 0 0,0 1 0 0 0,0-1 0 0 0,0 1-33 0 0,-4 21 145 0 0,4-40-3376 0 0,-3-22-11415 0 0,3 17 5985 0 0</inkml:trace>
  <inkml:trace contextRef="#ctx0" brushRef="#br0" timeOffset="35331.138">2675 91 8 0 0,'-19'-14'299'0'0,"17"13"-70"0"0,-1 0 0 0 0,1 0-1 0 0,0 0 1 0 0,0 0 0 0 0,0-1-1 0 0,0 1 1 0 0,0-1 0 0 0,0 0 0 0 0,1 1-1 0 0,-1-1 1 0 0,1 0 0 0 0,-1 0 0 0 0,1 0-1 0 0,-1 0 1 0 0,1 0 0 0 0,0 0 0 0 0,0-1-1 0 0,0 1 1 0 0,0 0-229 0 0,0-4 968 0 0,-2-20 3131 0 0,3 26-4038 0 0,0 0-1 0 0,0-1 0 0 0,0 1 0 0 0,0-1 0 0 0,0 1 1 0 0,0 0-1 0 0,0-1 0 0 0,0 1 0 0 0,0-1 0 0 0,0 1 1 0 0,0 0-1 0 0,1-1 0 0 0,-1 1 0 0 0,0 0 1 0 0,0-1-1 0 0,0 1 0 0 0,0-1 0 0 0,1 1 0 0 0,-1 0 1 0 0,0-1-1 0 0,0 1 0 0 0,1 0 0 0 0,-1 0 0 0 0,0-1 1 0 0,0 1-1 0 0,1 0 0 0 0,-1 0 0 0 0,0-1 0 0 0,1 1 1 0 0,-1 0-1 0 0,1 0 0 0 0,-1 0 0 0 0,0 0 0 0 0,1-1 1 0 0,-1 1-1 0 0,0 0 0 0 0,1 0 0 0 0,-1 0 0 0 0,1 0 1 0 0,-1 0-1 0 0,0 0 0 0 0,1 0 0 0 0,-1 0 0 0 0,1 0 1 0 0,-1 0-1 0 0,0 0 0 0 0,1 0 0 0 0,-1 1 0 0 0,1-1 1 0 0,-1 0-61 0 0,1 1 46 0 0,0 0 0 0 0,-1 1 0 0 0,1-1 0 0 0,0 0 0 0 0,-1 1 0 0 0,1-1 0 0 0,-1 0 0 0 0,1 1 0 0 0,-1-1-1 0 0,0 1 1 0 0,0-1 0 0 0,1 1 0 0 0,-1-1 0 0 0,0 1 0 0 0,0-1 0 0 0,-1 1 0 0 0,1-1 0 0 0,0 1-46 0 0,1 11 53 0 0,17 101 228 0 0,-3-18 95 0 0,15 105 727 0 0,-21-155-748 0 0,-6-34-229 0 0,0 0 0 0 0,-1 0 0 0 0,-1 0 0 0 0,0 2-126 0 0,1-5 147 0 0,-1-1 224 0 0,-4-10-299 0 0,3-1-380 0 0,0 0-1 0 0,0 0 1 0 0,0 1 0 0 0,1-1 0 0 0,-1 0 0 0 0,1 0 0 0 0,-1 1 0 0 0,1-1 0 0 0,0 0 0 0 0,0 1 0 0 0,1-2 308 0 0,-2 4-92 0 0,1-7-953 0 0,1 1-1 0 0,-2 0 1 0 0,1-1 0 0 0,-1 1-1 0 0,0-1 1 0 0,0 1 0 0 0,0-1 0 0 0,-1 1-1 0 0,0 0 1 0 0,-2-5 1045 0 0,-1-23-2067 0 0,2-13 1661 0 0,3-1 1 0 0,4-20 405 0 0,-9 42 191 0 0,1 11 2024 0 0,3 15-2050 0 0,0-1 0 0 0,0 1 0 0 0,0 0 0 0 0,0 0 0 0 0,0 0 0 0 0,0-1 0 0 0,1 1 0 0 0,-1 0 0 0 0,0 0 1 0 0,0 0-1 0 0,0-1 0 0 0,0 1 0 0 0,0 0 0 0 0,0 0 0 0 0,0 0 0 0 0,1-1 0 0 0,-1 1 0 0 0,0 0 0 0 0,0 0 0 0 0,0 0 0 0 0,0 0 0 0 0,1 0 0 0 0,-1 0 0 0 0,0-1 0 0 0,0 1 0 0 0,0 0 0 0 0,1 0 0 0 0,-1 0 0 0 0,0 0 0 0 0,0 0 0 0 0,1 0 0 0 0,-1 0 0 0 0,0 0 0 0 0,0 0 0 0 0,0 0 0 0 0,1 0 0 0 0,-1 0 0 0 0,0 0 0 0 0,0 0 0 0 0,1 0 0 0 0,-1 0 0 0 0,0 0 0 0 0,0 0 0 0 0,0 0 0 0 0,1 0 0 0 0,-1 1-165 0 0,1-1 200 0 0,0 0 1 0 0,1 0 0 0 0,-1 0-1 0 0,0-1 1 0 0,0 1-1 0 0,0 0 1 0 0,0 0 0 0 0,1-1-1 0 0,-1 1 1 0 0,0-1-1 0 0,0 1 1 0 0,0-1-1 0 0,0 1 1 0 0,0-1 0 0 0,0 1-1 0 0,0-1 1 0 0,0 0-1 0 0,0 0 1 0 0,0 0 0 0 0,0 0-201 0 0,19-22 665 0 0,-9 9-53 0 0,11-6 377 0 0,1 1 0 0 0,18-12-989 0 0,-10 9 230 0 0,-11 5-162 0 0,-17 13-57 0 0,0 1 0 0 0,1 0 0 0 0,0 0 0 0 0,0 0 1 0 0,0 0-1 0 0,0 0 0 0 0,2 0-11 0 0,-4 2 11 0 0,0 1 0 0 0,0-1-1 0 0,0 1 1 0 0,0 0 0 0 0,0-1 0 0 0,0 1 0 0 0,0 0 0 0 0,0 0 0 0 0,0 0-1 0 0,0 1 1 0 0,0-1 0 0 0,0 0 0 0 0,0 1 0 0 0,-1-1 0 0 0,1 1 0 0 0,0 0-1 0 0,0-1 1 0 0,0 1 0 0 0,0 0 0 0 0,-1 0 0 0 0,1 0-11 0 0,-1 0 0 0 0,1 0 12 0 0,1 0-1 0 0,0 1 1 0 0,0-1-1 0 0,0 1 1 0 0,-1 0-1 0 0,1 0 1 0 0,-1 0-1 0 0,1 0 1 0 0,-1 1-1 0 0,0-1 1 0 0,0 1-1 0 0,0-1 1 0 0,0 1-1 0 0,0 0 1 0 0,-1 0-1 0 0,1-1 1 0 0,-1 3-12 0 0,16 37 376 0 0,-3 1 0 0 0,-1 1 0 0 0,-1 7-376 0 0,-10-39 109 0 0,0 1 0 0 0,0 0 0 0 0,-1 0 0 0 0,-1 0 0 0 0,-1 0 0 0 0,0 5-109 0 0,-7 17-942 0 0,4-27-4021 0 0,1-11-5971 0 0,3-5 7927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6321 0 0,'-6'10'9668'0'0,"9"-4"-5540"0"0,18-2-4353 0 0,-2 0 453 0 0,-10 1-214 0 0,1-1-1 0 0,-1-1 0 0 0,1 1 0 0 0,0-2 1 0 0,0 1-1 0 0,0-1 0 0 0,1-1 0 0 0,-1 0 1 0 0,0 0-1 0 0,0-1 0 0 0,1 0 0 0 0,-1-1 1 0 0,0 0-1 0 0,1-1 0 0 0,-1 0 0 0 0,2-1-13 0 0,37-10-226 0 0,-21 6-19 0 0,0 0-1 0 0,-1-2 0 0 0,20-10 246 0 0,58-31-601 0 0,-105 50 601 0 0,1 0-1 0 0,-1-1 1 0 0,1 1-1 0 0,-1 0 1 0 0,1 0-1 0 0,-1-1 1 0 0,1 1-1 0 0,-1 0 1 0 0,1 0-1 0 0,-1 0 1 0 0,1 0-1 0 0,-1 0 1 0 0,1 0 0 0 0,-1 0-1 0 0,1 0 1 0 0,-1 0-1 0 0,1 0 1 0 0,-1 0-1 0 0,1 0 1 0 0,0 0-1 0 0,-1 0 1 0 0,1 1-1 0 0,-1-1 1 0 0,1 0-1 0 0,-1 0 1 0 0,0 1 0 0 0,1-1-1 0 0,-1 0 1 0 0,1 0-1 0 0,-1 1 1 0 0,1-1-1 0 0,-1 1 1 0 0,0-1 0 0 0,2 2 6 0 0,-1-1 1 0 0,0 1-1 0 0,0 0 0 0 0,0 0 1 0 0,0 0-1 0 0,0 0 1 0 0,0 0-1 0 0,-1 0 0 0 0,1 2-6 0 0,5 50 47 0 0,-5-50-77 0 0,28 259 619 0 0,-16-147-163 0 0,-5-35-129 0 0,5 1-297 0 0,14 93 585 0 0,-3 54-585 0 0,17 203 171 0 0,-15-95 130 0 0,-17-182-215 0 0,4-16-63 0 0,-10-83 9 0 0,-3 20-32 0 0,0-36-11 0 0,0-30-6 0 0,0 0 1 0 0,-1 0-1 0 0,0 0 1 0 0,0 0-1 0 0,-1-1 1 0 0,-1 1-1 0 0,0-1 1 0 0,-1 3 16 0 0,3-8 43 0 0,-1 0 0 0 0,-1 0 0 0 0,1 0 1 0 0,0 0-1 0 0,-1-1 0 0 0,0 1 0 0 0,0-1 0 0 0,0 0 1 0 0,0 1-1 0 0,-1-1 0 0 0,1-1 0 0 0,-1 1 0 0 0,0 0 1 0 0,1-1-1 0 0,-1 0 0 0 0,0 0 0 0 0,-1 0 0 0 0,-1 0-43 0 0,-120 35 1959 0 0,107-32-1715 0 0,-1-1 0 0 0,0-1 0 0 0,0-1 0 0 0,1-1 0 0 0,-14-1-244 0 0,-17 1 201 0 0,41-1-221 0 0,0 0 0 0 0,0-1 0 0 0,0-1-1 0 0,0 0 1 0 0,0 0 0 0 0,1 0 0 0 0,-3-2 20 0 0,-14-3-1066 0 0,25 7 504 0 0,-1 0 0 0 0,1 0 0 0 0,-1 0 0 0 0,0-1 1 0 0,1 1-1 0 0,-1 0 0 0 0,1 0 0 0 0,-1-1 0 0 0,0 1 0 0 0,1 0 0 0 0,-1-1 1 0 0,1 1-1 0 0,-1 0 0 0 0,1-1 0 0 0,-1 1 0 0 0,1-1 0 0 0,0 1 0 0 0,-1-1 0 0 0,1 1 1 0 0,-1-1-1 0 0,1 1 0 0 0,0-1 0 0 0,-1 0 0 0 0,1 1 562 0 0,-2-4-2016 0 0,-2-4-6155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1432 120 8 0 0,'5'-14'481'0'0,"0"0"0"0"0,0 1 0 0 0,2 0 0 0 0,0 0 0 0 0,0 0 0 0 0,2-1-481 0 0,-8 14 199 0 0,-1-1 0 0 0,1 0 0 0 0,-1 1 0 0 0,0-1 1 0 0,1 0-1 0 0,-1 1 0 0 0,0-1 0 0 0,0 0 0 0 0,1 1 0 0 0,-1-1 0 0 0,0 0 0 0 0,0 1 1 0 0,0-1-1 0 0,0 0 0 0 0,0 0 0 0 0,0 1 0 0 0,0-1 0 0 0,0 0 0 0 0,0 1 0 0 0,0-1 0 0 0,0 0 1 0 0,0 0-1 0 0,-1 1 0 0 0,1-1 0 0 0,0 0 0 0 0,0 1 0 0 0,-1-1 0 0 0,1 1 0 0 0,-1-1 1 0 0,1 0-1 0 0,0 1 0 0 0,-1-1 0 0 0,1 1 0 0 0,-1-1 0 0 0,1 1 0 0 0,-1-1 0 0 0,0 1 0 0 0,1-1 1 0 0,-1 1-200 0 0,2 2 170 0 0,0 1 0 0 0,0-1 1 0 0,0 1-1 0 0,-1 0 0 0 0,1-1 1 0 0,-1 1-1 0 0,1 0 0 0 0,-1 0 1 0 0,0-1-1 0 0,0 1 0 0 0,0 1-170 0 0,1 43 27 0 0,10 224 752 0 0,-14-124-104 0 0,3 83 168 0 0,0-83-349 0 0,0-8-195 0 0,-4-4 44 0 0,2-64 240 0 0,3 26-583 0 0,4 231 795 0 0,-5-254-782 0 0,-2 81 35 0 0,3 115 354 0 0,-6-39-228 0 0,7-120-31 0 0,4 82 2 0 0,-5 52 26 0 0,-2-49-87 0 0,6 199 112 0 0,-5-261-143 0 0,-2-48-37 0 0,1 9 81 0 0,0 60 83 0 0,1-79-12 0 0,-1-50-130 0 0,1 0-1 0 0,1-1 0 0 0,4 24-37 0 0,-4-42 10 0 0,-1 0 0 0 0,0 1 0 0 0,0-1-1 0 0,0 0 1 0 0,-2 7-10 0 0,0 27 26 0 0,2 48 141 0 0,1-45-103 0 0,-3-30-5 0 0,2-14-58 0 0,0 0 0 0 0,0 0 0 0 0,-1 0 0 0 0,1 0 0 0 0,0 0 0 0 0,0 0 0 0 0,0 0 0 0 0,0 1 0 0 0,0-1 0 0 0,0 0 0 0 0,0 0 0 0 0,0 0 0 0 0,0 0 0 0 0,0 0 0 0 0,-1 0 0 0 0,1 0 0 0 0,0 1 0 0 0,0-1 0 0 0,0 0 0 0 0,0 0 0 0 0,0 0 0 0 0,0 0 0 0 0,0 0 0 0 0,0 0 0 0 0,0 1 0 0 0,0-1 0 0 0,0 0 0 0 0,0 0 0 0 0,0 0 0 0 0,0 0 0 0 0,0 0 0 0 0,0 0 0 0 0,1 1 0 0 0,-1-1 0 0 0,0 0 0 0 0,0 0 0 0 0,0 0 0 0 0,0 0 0 0 0,0 0 1 0 0,0 0-1 0 0,0 0 0 0 0,0 1 0 0 0,0-1 0 0 0,0 0 0 0 0,0 0 0 0 0,1 0 0 0 0,-1 0 0 0 0,0 0 0 0 0,0 0 0 0 0,0 0 0 0 0,0 0 0 0 0,0 0 0 0 0,0 0 0 0 0,1 0 0 0 0,-1 0 0 0 0,0 0-1 0 0,0 0 2 0 0,0 0 0 0 0,-1 1 0 0 0,1-1 0 0 0,0 0 1 0 0,0 0-1 0 0,0 0 0 0 0,0 0 0 0 0,0 0 0 0 0,0 0 0 0 0,0 0 1 0 0,0 0-1 0 0,0 1 0 0 0,0-1 0 0 0,0 0 0 0 0,-1 0 0 0 0,1 0 0 0 0,0 0 1 0 0,0 0-1 0 0,0 0 0 0 0,0 1 0 0 0,0-1 0 0 0,0 0 0 0 0,0 0 0 0 0,0 0 1 0 0,0 0-1 0 0,0 0 0 0 0,0 0 0 0 0,0 1 0 0 0,0-1 0 0 0,0 0 1 0 0,0 0-1 0 0,1 0 0 0 0,-1 0 0 0 0,0 0 0 0 0,0 0 0 0 0,0 1 0 0 0,0-1 1 0 0,0 0-1 0 0,0 0 0 0 0,0 0 0 0 0,0 0 0 0 0,0 0 0 0 0,0 0 0 0 0,0 0 1 0 0,1 0-1 0 0,-1 0 0 0 0,0 1 0 0 0,0-1 0 0 0,0 0 0 0 0,0 0 0 0 0,0 0 1 0 0,0 0-1 0 0,1 0 0 0 0,-1 0 0 0 0,0 0 0 0 0,0 0 0 0 0,0 0 1 0 0,0 0-1 0 0,0 0 0 0 0,0 0 0 0 0,1 0-2 0 0,-5 2 59 0 0,6-5-40 0 0,-2 3-18 0 0,0 0-1 0 0,0-1 1 0 0,0 1 0 0 0,0 0-1 0 0,0 0 1 0 0,0 0-1 0 0,0 0 1 0 0,0 0-1 0 0,0 0 1 0 0,0 0 0 0 0,0 0-1 0 0,0-1 1 0 0,0 1-1 0 0,0 0 1 0 0,0 0-1 0 0,1 0 1 0 0,-1 0 0 0 0,0 0-1 0 0,0 0 1 0 0,0 0-1 0 0,0 0 1 0 0,0 0-1 0 0,0 0 1 0 0,0-1-1 0 0,0 1 1 0 0,0 0 0 0 0,0 0-1 0 0,0 0 1 0 0,0 0-1 0 0,1 0 1 0 0,-1 0-1 0 0,0 0 1 0 0,0 0 0 0 0,0 0-1 0 0,0 0 1 0 0,0 0-1 0 0,0 0 1 0 0,0 0-1 0 0,0 0 1 0 0,1 0 0 0 0,-1 0-1 0 0,0 0 1 0 0,0 0-1 0 0,0 0 1 0 0,0 0-1 0 0,0 0 1 0 0,0 0 0 0 0,0 0-1 0 0,0 0 1 0 0,1 0-1 0 0,-1 0 1 0 0,0 0-1 0 0,0 0 1 0 0,0 0 0 0 0,0 0-1 0 0,0 0 1 0 0,0 1-1 0 0,0-1 1 0 0,0 0-1 0 0,0 0 1 0 0,0 0 0 0 0,0 0-1 0 0,0 0 1 0 0,1 0-1 0 0,-1 0 1 0 0,0 0-1 0 0,0 0 0 0 0,6 7 21 0 0,-6-6 27 0 0,0-3 0 0 0,5 0-58 0 0,-5 9-12 0 0,-3 0-10 0 0,3-8 30 0 0,0 1 0 0 0,1 0 1 0 0,-1-1-1 0 0,1 1 0 0 0,-1 0 0 0 0,1-1 0 0 0,-1 1 1 0 0,0 0-1 0 0,1 0 0 0 0,-1-1 0 0 0,1 1 0 0 0,-1 0 1 0 0,1 0-1 0 0,0 0 0 0 0,-1 0 0 0 0,1 0 0 0 0,-1 0 1 0 0,1 0-1 0 0,-1 0 0 0 0,1 0 0 0 0,-1 0 0 0 0,1 0 1 0 0,-1 0-1 0 0,1 0 0 0 0,-1 0 0 0 0,1 0 2 0 0,0 1 24 0 0,-1-1 10 0 0,3-7-69 0 0,-8 9 141 0 0,11-4-13 0 0,0-1-95 0 0,-12 6-202 0 0,6-3 196 0 0,3-2 10 0 0,-2 2-1 0 0,6-2 72 0 0,-10 2-50 0 0,4-2-58 0 0,2 1-16 0 0,-5 2 68 0 0,2-1-18 0 0,0 0 1 0 0,0 0-1 0 0,-1 1 1 0 0,1-1-1 0 0,0 0 1 0 0,0 0-1 0 0,0 0 0 0 0,-1-1 1 0 0,1 1-1 0 0,0 0 1 0 0,0 0-1 0 0,0 0 1 0 0,-1 0-1 0 0,1 0 1 0 0,0 0-1 0 0,0 0 1 0 0,0 0-1 0 0,0 0 1 0 0,-1 0-1 0 0,1 0 0 0 0,0-1 1 0 0,0 1-1 0 0,0 0 1 0 0,0 0-1 0 0,-1 0 1 0 0,1 0-1 0 0,0 0 1 0 0,0-1-1 0 0,0 1 1 0 0,0 0-1 0 0,0 0 1 0 0,0 0-1 0 0,0-1 1 0 0,0 1-1 0 0,0 0 0 0 0,-1 0 1 0 0,1 0-1 0 0,0-1 1 0 0,0 1-1 0 0,0 0 1 0 0,0 0-1 0 0,0 0 1 0 0,0-1-1 0 0,0 1 1 0 0,0 0-1 0 0,0 0 1 0 0,1 0-1 0 0,-1-1 1 0 0,0 1-1 0 0,0 0 1 0 0,1-1 2 0 0,1 1-1 0 0,-1-1 1 0 0,1 1 0 0 0,-1 0-1 0 0,1 0 1 0 0,-1-1 0 0 0,1 1-1 0 0,-1 0 1 0 0,1 0 0 0 0,-1 0-1 0 0,1 0 1 0 0,0 1-2 0 0,-2-1 5 0 0,0 0 0 0 0,0 0 0 0 0,0-1 0 0 0,0 1 0 0 0,0 0 1 0 0,0 0-1 0 0,0 0 0 0 0,0 0 0 0 0,0 0 0 0 0,0 0 0 0 0,0 0 0 0 0,0 0 0 0 0,0 0 0 0 0,0 0 0 0 0,0-1 0 0 0,0 1 1 0 0,0 0-1 0 0,0 0 0 0 0,0 0 0 0 0,0 0 0 0 0,0 0 0 0 0,0 0 0 0 0,0 0 0 0 0,0 0 0 0 0,0 0 0 0 0,0-1 1 0 0,0 1-1 0 0,0 0 0 0 0,0 0 0 0 0,0 0 0 0 0,0 0 0 0 0,0 0 0 0 0,0 0 0 0 0,0 0 0 0 0,-1 0 0 0 0,1 0 0 0 0,0 0 1 0 0,0 0-1 0 0,0 0 0 0 0,0 0 0 0 0,0 0 0 0 0,0-1 0 0 0,0 1-5 0 0,5-4 16 0 0,-6 1 28 0 0,6 8-91 0 0,-5-5 96 0 0,8-3 55 0 0,-6 1-80 0 0,-7 5 46 0 0,6-3-71 0 0,-1 0 0 0 0,0 0 0 0 0,0 0 1 0 0,0 0-1 0 0,0 0 0 0 0,0 0 0 0 0,1 0 0 0 0,-1 0 1 0 0,0 0-1 0 0,0 0 0 0 0,0 0 0 0 0,0 0 1 0 0,0 0-1 0 0,0 1 0 0 0,1-1 0 0 0,-1 0 0 0 0,0 0 1 0 0,0 0-1 0 0,0 0 0 0 0,0 0 0 0 0,0 0 1 0 0,0 0-1 0 0,0 0 0 0 0,0 0 0 0 0,1 0 0 0 0,-1 1 1 0 0,0-1-1 0 0,0 0 0 0 0,0 0 0 0 0,0 0 1 0 0,0 0-1 0 0,0 0 0 0 0,0 0 0 0 0,0 1 0 0 0,0-1 1 0 0,0 0-1 0 0,0 0 0 0 0,0 0 0 0 0,0 0 0 0 0,0 0 1 0 0,0 0-1 0 0,0 1 0 0 0,0-1 0 0 0,0 0 1 0 0,0 0-1 0 0,0 0 0 0 0,0 0 0 0 0,0 0 0 0 0,0 1 1 0 0,0-1-1 0 0,0 0 0 0 0,0 0 0 0 0,0 0 1 0 0,0 0-1 0 0,-1 0 0 0 0,1 0 0 0 0,0 0 0 0 0,0 1 1 0 0,0-1-1 0 0,0 0 0 0 0,0 0 0 0 0,0 0 1 0 0,0 0-1 0 0,-1 0 1 0 0,2 0 7 0 0,0 0 0 0 0,-1 0 1 0 0,1 0-1 0 0,-1 0 0 0 0,1 0 1 0 0,-1 0-1 0 0,1-1 0 0 0,-1 1 1 0 0,1 0-1 0 0,-1 0 0 0 0,1 0 1 0 0,-1-1-1 0 0,1 1 0 0 0,-1 0 1 0 0,0 0-1 0 0,1-1 0 0 0,-1 1 1 0 0,1-1-1 0 0,-1 1 0 0 0,0 0 1 0 0,1-1-1 0 0,-1 1 0 0 0,0-1 1 0 0,0 1-1 0 0,1-1 0 0 0,-1 1 1 0 0,0-1-8 0 0,4 0-173 0 0,2 1 87 0 0,13 4 125 0 0,-11-1-3 0 0,-8-3-41 0 0,1 0 0 0 0,-1 1 1 0 0,1-1-1 0 0,-1 0 0 0 0,1 0 0 0 0,0 0 1 0 0,-1 1-1 0 0,1-1 0 0 0,0 0 1 0 0,-1 0-1 0 0,1 0 0 0 0,-1 0 0 0 0,1 0 1 0 0,0 0-1 0 0,-1 0 0 0 0,1 0 1 0 0,0-1-1 0 0,-1 1 0 0 0,1 0 0 0 0,-1 0 1 0 0,1 0-1 0 0,-1-1 0 0 0,1 1 1 0 0,0 0-1 0 0,-1-1 0 0 0,1 1 1 0 0,-1 0-1 0 0,1-1 0 0 0,-1 1 0 0 0,1-1 1 0 0,-1 1-1 0 0,1-1 5 0 0,-1 1-3 0 0,1-1 1 0 0,0 1-1 0 0,0-1 1 0 0,0 1-1 0 0,0 0 1 0 0,0-1-1 0 0,0 1 0 0 0,0 0 1 0 0,0 0-1 0 0,0-1 1 0 0,0 1-1 0 0,0 0 0 0 0,0 0 1 0 0,0 0-1 0 0,0 0 1 0 0,0 0-1 0 0,0 1 1 0 0,0-1-1 0 0,0 0 0 0 0,0 0 1 0 0,0 1-1 0 0,0-1 1 0 0,0 0-1 0 0,0 1 3 0 0,2 0 15 0 0,15 4 87 0 0,-2-2-78 0 0,-6-3 51 0 0,-4-1-70 0 0,0 1 0 0 0,0 1 0 0 0,0-1 0 0 0,0 1 0 0 0,3 1-5 0 0,-6-2 2 0 0,1 1 1 0 0,0-1-1 0 0,-1 0 1 0 0,1 0-1 0 0,0 0 0 0 0,-1-1 1 0 0,4 0-3 0 0,-4 0-4 0 0,1 1-1 0 0,0-1 1 0 0,0 1-1 0 0,0 0 1 0 0,-1 0-1 0 0,1 0 1 0 0,0 1-1 0 0,0-1 1 0 0,2 1 4 0 0,1 1 19 0 0,0-1 1 0 0,0 0-1 0 0,0 0 0 0 0,0 0 0 0 0,0-1 1 0 0,1-1-1 0 0,-1 1 0 0 0,0-1 0 0 0,1 0-18 0 0,1-1 37 0 0,1 2 1 0 0,0-1 0 0 0,-1 1 0 0 0,6 1-39 0 0,23 3 25 0 0,1-1-1 0 0,1-3 1 0 0,20-2-25 0 0,3-2 43 0 0,-9 1 7 0 0,29-6-50 0 0,11-4 204 0 0,-87 12-190 0 0,1 1-1 0 0,0 0 1 0 0,-1 0 0 0 0,1 0-1 0 0,6 2-13 0 0,-5-1 10 0 0,0-1 0 0 0,1 1 0 0 0,-1-1 0 0 0,8-2-10 0 0,68-5 20 0 0,-57 6-32 0 0,-1-2 0 0 0,0 0 0 0 0,2-2 12 0 0,12-3 21 0 0,0 2-1 0 0,1 2 0 0 0,-1 2 1 0 0,13 2-21 0 0,15-3-7 0 0,-49 1-12 0 0,-1 1 0 0 0,1 1 0 0 0,0 1 0 0 0,0 0 0 0 0,-1 2 1 0 0,6 1 18 0 0,0 0 21 0 0,0-1 0 0 0,0-1 1 0 0,0-2-1 0 0,0 0 1 0 0,14-3-22 0 0,-17 2 17 0 0,121-14 288 0 0,-99 9-364 0 0,37-9 49 0 0,-58 10 44 0 0,0 0 0 0 0,1 2 0 0 0,0 0 0 0 0,-1 2 0 0 0,3 1-34 0 0,15 0 40 0 0,1-2 0 0 0,26-4-40 0 0,-15 1 46 0 0,20 1-46 0 0,24 1-47 0 0,-32 1 226 0 0,15 2-179 0 0,-62 0 0 0 0,0-2 0 0 0,0 0 0 0 0,0-1 0 0 0,0 0 0 0 0,10-5 0 0 0,33-5 1 0 0,-10 4 78 0 0,-13 2-105 0 0,0 2 0 0 0,6 1 26 0 0,13 1-1 0 0,-1-3 0 0 0,0-2 1 0 0,-36 5 43 0 0,-1 1-1 0 0,12 1-42 0 0,-13 1 30 0 0,1-1-1 0 0,12-3-29 0 0,10-2-48 0 0,0 2-1 0 0,22 2 49 0 0,-15 0 33 0 0,29-5-33 0 0,166-18-109 0 0,-174 14 124 0 0,-44 5-36 0 0,0 2 0 0 0,1 1 0 0 0,-1 1 0 0 0,21 1 21 0 0,-23 1 89 0 0,-1-1 0 0 0,17-3-89 0 0,4 0-52 0 0,101-3-28 0 0,-49 0 377 0 0,-22 1-383 0 0,-9-3 159 0 0,-47 5-50 0 0,1 1-1 0 0,0 1 0 0 0,6 1-22 0 0,9-1-69 0 0,0 0 0 0 0,16-5 69 0 0,-16 1 34 0 0,1 3-1 0 0,17 0-33 0 0,3 1-148 0 0,13-4 148 0 0,3 0 7 0 0,29 4 26 0 0,-99 2-44 0 0,0 0-1 0 0,0 0 1 0 0,1 0-1 0 0,-1 0 1 0 0,0-1-1 0 0,0 1 1 0 0,0 0-1 0 0,1 0 1 0 0,-1 0-1 0 0,0 0 0 0 0,0 0 1 0 0,1 0-1 0 0,-1 0 1 0 0,0 0-1 0 0,0 1 1 0 0,1-1-1 0 0,-1 0 1 0 0,0 0-1 0 0,0 0 1 0 0,0 0-1 0 0,1 0 0 0 0,-1 0 1 0 0,0 0-1 0 0,0 0 1 0 0,0 1-1 0 0,1-1 1 0 0,-1 0-1 0 0,0 0 1 0 0,0 0-1 0 0,0 0 1 0 0,0 1-1 0 0,1-1 0 0 0,-1 0 1 0 0,0 0-1 0 0,0 0 1 0 0,0 1-1 0 0,0-1 1 0 0,0 0-1 0 0,0 0 1 0 0,0 1-1 0 0,0-1 12 0 0,-5 10-1531 0 0,4-9 813 0 0,0 1 1 0 0,0-1-1 0 0,0 0 1 0 0,0 1 0 0 0,0-1-1 0 0,1 1 1 0 0,-1-1-1 0 0,0 1 1 0 0,1-1-1 0 0,-1 1 1 0 0,1 0-1 0 0,0-1 1 0 0,0 2 717 0 0,5 22-8964 0 0</inkml:trace>
  <inkml:trace contextRef="#ctx0" brushRef="#br0" timeOffset="1583.36">1491 4548 8 0 0,'-2'-1'0'0'0,"1"0"0"0"0,0 0 0 0 0,0 0 0 0 0,0 0 0 0 0,0 0 0 0 0,0-1 0 0 0,0 1 0 0 0,0 0 0 0 0,1 0 0 0 0,-1-1 0 0 0,0 1 0 0 0,1 0 0 0 0,-1-1 0 0 0,1 1 0 0 0,-1 0 0 0 0,1-1 0 0 0,-5-9 0 0 0,3 7 0 0 0,1 0 0 0 0,0 0 0 0 0,0 0 0 0 0,0 0 0 0 0,0 0 0 0 0,1-1 0 0 0,-1 1 0 0 0,1-3 0 0 0,-15-4 0 0 0,15 11 1 0 0,-1 0 0 0 0,0 0 0 0 0,1-1 0 0 0,-1 1 0 0 0,1 0 0 0 0,-1-1 0 0 0,1 1 0 0 0,-1 0-1 0 0,0-1 1 0 0,1 1 0 0 0,0-1 0 0 0,-1 1 0 0 0,1-1 0 0 0,-1 0 0 0 0,1 1 0 0 0,-1-1 0 0 0,1 1 0 0 0,0-1 0 0 0,0 0 0 0 0,-1 1 0 0 0,1-1 0 0 0,0 1 0 0 0,0-1 0 0 0,0 0 0 0 0,0 0-1 0 0,-2-1 15 0 0,1 0 0 0 0,1 0 0 0 0,-1-1 0 0 0,0 1 0 0 0,1-1 0 0 0,-1 1 0 0 0,1-1 0 0 0,0 1 1 0 0,-1-1-1 0 0,2 0-15 0 0,-1-19 168 0 0,0 19-120 0 0,0-1-1 0 0,0 0 0 0 0,0 1 0 0 0,0-1 1 0 0,1 0-1 0 0,0 1 0 0 0,0-1 0 0 0,0-1-47 0 0,0-11 521 0 0,-1 16-378 0 0,0-1-1 0 0,0 1 1 0 0,-1-1 0 0 0,1 1-1 0 0,0 0 1 0 0,0-1 0 0 0,0 1-1 0 0,0-1 1 0 0,0 1-1 0 0,0-1 1 0 0,0 1 0 0 0,0 0-1 0 0,0-1 1 0 0,0 1 0 0 0,0-1-1 0 0,0 1 1 0 0,0-1 0 0 0,0 1-1 0 0,0 0 1 0 0,1-1 0 0 0,-1 1-1 0 0,0-1 1 0 0,0 1 0 0 0,0 0-1 0 0,1-1 1 0 0,-1 1 0 0 0,0 0-1 0 0,0-1 1 0 0,1 1 0 0 0,-1 0-1 0 0,0-1 1 0 0,1 1 0 0 0,-1 0-1 0 0,0 0 1 0 0,1-1 0 0 0,-1 1-1 0 0,1 0 1 0 0,-1 0 0 0 0,0 0-1 0 0,1 0 1 0 0,-1-1 0 0 0,1 1-1 0 0,-1 0 1 0 0,1 0-143 0 0,-2 1 298 0 0,1-1 1 0 0,0 1-1 0 0,0-1 1 0 0,-1 1-1 0 0,1-1 0 0 0,0 1 1 0 0,0 0-1 0 0,0-1 1 0 0,0 1-1 0 0,0-1 0 0 0,0 1 1 0 0,0-1-1 0 0,0 1 1 0 0,0 0-1 0 0,0-1 0 0 0,0 1 1 0 0,0-1-1 0 0,0 1 0 0 0,0 0 1 0 0,0-1-1 0 0,1 1-298 0 0,-1 12 2428 0 0,-1-11-2364 0 0,0 0 1 0 0,0 0-1 0 0,0 0 1 0 0,0 0-1 0 0,-1 0 1 0 0,1-1-1 0 0,0 1 1 0 0,-1 0-1 0 0,1-1 1 0 0,-1 1-1 0 0,0-1 1 0 0,0 0-1 0 0,-1 2-64 0 0,-16 15 191 0 0,12-9-98 0 0,-13 19 265 0 0,2-3-129 0 0,-1 0 0 0 0,-1-1 0 0 0,0-1 0 0 0,-4 1-229 0 0,-36 41 147 0 0,25-23-31 0 0,2 1 0 0 0,2 2 0 0 0,-4 10-116 0 0,24-38 117 0 0,0 0 0 0 0,-14 14-117 0 0,13-16 74 0 0,0 0 0 0 0,2 1 0 0 0,-9 15-74 0 0,2 2-39 0 0,3-5-53 0 0,1-1 0 0 0,-3 10 92 0 0,7-11 17 0 0,-2-1-1 0 0,0-1 1 0 0,-2 0-1 0 0,-1 0 1 0 0,0-2-1 0 0,-10 11-16 0 0,11-16 6 0 0,2 0 1 0 0,0 1-1 0 0,1 0 0 0 0,1 1-6 0 0,-28 47 4 0 0,-51 66-152 0 0,81-122 157 0 0,1 0-1 0 0,0 1 1 0 0,1-1-1 0 0,-1 1 1 0 0,2 1-1 0 0,0-1 1 0 0,0 1-1 0 0,0 6-8 0 0,2-11 15 0 0,-1 0-1 0 0,1-1 1 0 0,-1 1-1 0 0,-1-1 1 0 0,1 1-1 0 0,-1-1 1 0 0,0 0-1 0 0,-3 2-14 0 0,-18 33-73 0 0,18-26 50 0 0,-1-1 0 0 0,0 0 0 0 0,-2 0-1 0 0,1-1 1 0 0,-2 1 23 0 0,-3 2-4 0 0,2 2 0 0 0,-8 13 4 0 0,-7 14 25 0 0,18-32-127 0 0,0 1 0 0 0,1 0 0 0 0,1 1 0 0 0,-4 12 102 0 0,2-3-100 0 0,0 0-1 0 0,-2 0 0 0 0,-1-1 1 0 0,0 0-1 0 0,-2-1 0 0 0,-1 0 101 0 0,-6 14-184 0 0,-3 5 247 0 0,-17 11-182 0 0,-93 112 61 0 0,124-154-162 0 0,2 1 1 0 0,-1 1-1 0 0,2-1 1 0 0,0 2 0 0 0,0-1-1 0 0,1 1 220 0 0,5-8-960 0 0,-1 1-3908 0 0,-5-3-4002 0 0,-2-1 6866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1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59 456 848 0 0,'-6'-8'1163'0'0,"4"5"-530"0"0,0 1 0 0 0,0-1 0 0 0,0 0 0 0 0,0 1 0 0 0,-1 0-1 0 0,1 0 1 0 0,-1-1 0 0 0,1 1 0 0 0,-1 0-633 0 0,2 2 102 0 0,1 0 1 0 0,-1 0-1 0 0,1 0 1 0 0,-1 0-1 0 0,1 0 0 0 0,-1-1 1 0 0,1 1-1 0 0,-1 0 0 0 0,1 0 1 0 0,-1 0-1 0 0,1 0 1 0 0,-1 0-1 0 0,1 1 0 0 0,0-1 1 0 0,-1 0-1 0 0,1 0 0 0 0,-1 0 1 0 0,1 0-1 0 0,-1 0 1 0 0,1 1-1 0 0,-1-1 0 0 0,1 0 1 0 0,-1 1-103 0 0,-10 15 774 0 0,9-9-690 0 0,0-1 1 0 0,1 1-1 0 0,0-1 1 0 0,1 1-1 0 0,-1-1 1 0 0,1 1 0 0 0,0 0-1 0 0,1-1 1 0 0,0 6-85 0 0,1 6 104 0 0,4 58 173 0 0,11 38-14 0 0,-11-89-159 0 0,2 1-1 0 0,4 10-103 0 0,0-2-8 0 0,-9-28-373 0 0,0 1 0 0 0,0-1 0 0 0,1 0 0 0 0,0 0 0 0 0,0 0 0 0 0,0 0 0 0 0,1-1 381 0 0,21 33-8934 0 0,-21-28 8103 0 0</inkml:trace>
  <inkml:trace contextRef="#ctx0" brushRef="#br0" timeOffset="408.34">692 416 1176 0 0,'8'-5'7655'0'0,"8"3"-4462"0"0,-14 2-3082 0 0,0 0 0 0 0,0 0 1 0 0,0 0-1 0 0,0 0 1 0 0,0 1-1 0 0,0-1 0 0 0,0 1 1 0 0,0-1-1 0 0,0 1 0 0 0,0-1 1 0 0,0 1-1 0 0,0 0 1 0 0,-1 0-1 0 0,2 0-111 0 0,3 9 10 0 0,1 1 1 0 0,-1-1-1 0 0,-1 1 0 0 0,0 0 1 0 0,0 0-1 0 0,-1 1 1 0 0,-1-1-1 0 0,0 1 0 0 0,0 0 1 0 0,-1 0-1 0 0,-1 0 1 0 0,0 0-1 0 0,0 0 0 0 0,-1 0 1 0 0,-1 1-1 0 0,0-1 1 0 0,-1 0-1 0 0,0-1 0 0 0,-2 3-10 0 0,1 1-244 0 0,-1 1-1 0 0,-1-1 0 0 0,0-1 0 0 0,-1 1 1 0 0,-1-1-1 0 0,0 0 0 0 0,-1 0 1 0 0,0-1-1 0 0,-1 0 0 0 0,-1-1 0 0 0,0 0 1 0 0,0 0-1 0 0,-1-1 0 0 0,-9 6 245 0 0,10-9-70 0 0,0-1-1 0 0,0-1 1 0 0,-1 0 0 0 0,-3 1 70 0 0,10-5 156 0 0,0-1 1 0 0,0 1-1 0 0,0-1 1 0 0,0 1-1 0 0,-1-1 1 0 0,1 0 0 0 0,0-1-1 0 0,-1 1 1 0 0,1-1-1 0 0,0 0 1 0 0,-1 0-1 0 0,1 0 1 0 0,-2-1-157 0 0,5 1 35 0 0,1 0 1 0 0,0 0-1 0 0,0 0 0 0 0,-1 0 1 0 0,1 0-1 0 0,0 0 1 0 0,-1 0-1 0 0,1-1 0 0 0,0 1 1 0 0,-1 0-1 0 0,1 0 0 0 0,0 0 1 0 0,0 0-1 0 0,-1 0 1 0 0,1-1-1 0 0,0 1 0 0 0,0 0 1 0 0,-1 0-1 0 0,1 0 0 0 0,0-1 1 0 0,0 1-1 0 0,0 0 1 0 0,0 0-1 0 0,-1-1 0 0 0,1 1 1 0 0,0 0-1 0 0,0 0 1 0 0,0-1-1 0 0,0 1 0 0 0,0 0 1 0 0,0-1-1 0 0,0 1 0 0 0,-1 0 1 0 0,1-1-1 0 0,0 1 1 0 0,0 0-1 0 0,0 0 0 0 0,0-1 1 0 0,0 1-1 0 0,1 0 0 0 0,-1-1 1 0 0,0 1-1 0 0,0 0 1 0 0,0-1-1 0 0,0 1 0 0 0,0 0 1 0 0,0 0-1 0 0,0-1 0 0 0,1 1 1 0 0,-1 0-1 0 0,0 0 1 0 0,0-1-1 0 0,0 1 0 0 0,0 0 1 0 0,1 0-36 0 0,12-12 536 0 0,-8 11-513 0 0,-1 0 1 0 0,1 0 0 0 0,0 0 0 0 0,0 1-1 0 0,0 0 1 0 0,0 0 0 0 0,0 0-1 0 0,0 0 1 0 0,0 1 0 0 0,2 0-24 0 0,9 1 42 0 0,33 3 183 0 0,-33-2-29 0 0,1-1 1 0 0,-1-1 0 0 0,0-1 0 0 0,5 0-197 0 0,-3-1-491 0 0,0 1 0 0 0,1 1 0 0 0,10 2 491 0 0,-11-1-2309 0 0,-16-2 1850 0 0,-1 0 1 0 0,1 0 0 0 0,0 0 0 0 0,-1 0 0 0 0,1 0-1 0 0,-1-1 1 0 0,1 1 0 0 0,-1 0 0 0 0,1-1 0 0 0,-1 1 0 0 0,1-1-1 0 0,-1 1 1 0 0,1-1 0 0 0,-1 0 0 0 0,0 0 0 0 0,1 0-1 0 0,-1 0 1 0 0,0 0 0 0 0,0 0 0 0 0,0 0 0 0 0,0 0 0 0 0,0 0-1 0 0,1-1 459 0 0,6-7-1552 0 0</inkml:trace>
  <inkml:trace contextRef="#ctx0" brushRef="#br0" timeOffset="776.282">1036 892 1816 0 0,'-5'5'996'0'0,"0"-1"0"0"0,0 1 0 0 0,0 0 0 0 0,1 0 1 0 0,0 1-1 0 0,0-1 0 0 0,1 1 0 0 0,-1 0 0 0 0,1 0 0 0 0,0 2-996 0 0,2-4 210 0 0,-1-1 1 0 0,1 1-1 0 0,0 0 1 0 0,1 0-1 0 0,-1 0 1 0 0,1 0-1 0 0,-1 0 1 0 0,1 0-1 0 0,0 0 1 0 0,1 0-1 0 0,-1 0 1 0 0,1 0-1 0 0,0 0 1 0 0,0 0-1 0 0,0 0 1 0 0,0 0-1 0 0,1 1-210 0 0,4 20 218 0 0,-6-23-212 0 0,1 0 1 0 0,-1 0-1 0 0,0 0 0 0 0,1 0 1 0 0,-1 1-1 0 0,1-1 0 0 0,0-1 1 0 0,-1 1-1 0 0,1 0 0 0 0,0 0 1 0 0,0 0-1 0 0,0 0 0 0 0,2 1-6 0 0,2 3-2479 0 0,-7-6-2973 0 0,-4-7-221 0 0,1 0 5140 0 0,0-4-977 0 0</inkml:trace>
  <inkml:trace contextRef="#ctx0" brushRef="#br0" timeOffset="1130.849">1326 448 2240 0 0,'-1'8'1536'0'0,"0"1"0"0"0,1 0-1 0 0,0-1 1 0 0,0 1-1 0 0,1 5-1535 0 0,1 25 1174 0 0,-4-16-1076 0 0,2-1 0 0 0,0 1 1 0 0,1-1-1 0 0,2 1 0 0 0,0-1 1 0 0,1 0-1 0 0,1 0 1 0 0,8 20-99 0 0,-6-24-10 0 0,-4-9 28 0 0,0 0 0 0 0,1-1 0 0 0,0 1-1 0 0,1-1 1 0 0,-1 0 0 0 0,2 1-18 0 0,-4-7 21 0 0,-1 0 0 0 0,1-1 0 0 0,-1 1 0 0 0,1 0 0 0 0,0-1 0 0 0,0 0 0 0 0,0 1 0 0 0,0-1 0 0 0,0 0 0 0 0,0 0 0 0 0,0 0 0 0 0,0 0 0 0 0,1 0 0 0 0,-1 0 0 0 0,0-1 0 0 0,0 1 0 0 0,1-1 0 0 0,-1 0 0 0 0,0 1 0 0 0,1-1 0 0 0,-1 0 1 0 0,1 0-1 0 0,-1-1 0 0 0,0 1 0 0 0,1 0 0 0 0,-1-1-21 0 0,4 0 47 0 0,-1-1 0 0 0,0 1 0 0 0,0-1 0 0 0,0 0 0 0 0,0-1-1 0 0,0 1 1 0 0,-1-1 0 0 0,1 0 0 0 0,-1 0 0 0 0,0-1 0 0 0,0 1 0 0 0,0-1 0 0 0,3-2-47 0 0,4-8 87 0 0,0 0 1 0 0,-1-1-1 0 0,4-8-87 0 0,4-6 143 0 0,-6 11-8 0 0,-1 0 1 0 0,-1-1 0 0 0,2-6-136 0 0,-9 17 141 0 0,0 0 1 0 0,0 0-1 0 0,-1-1 1 0 0,0 1-1 0 0,0-1 1 0 0,-1 1-1 0 0,0-1 0 0 0,0 0 1 0 0,-1-4-142 0 0,0 10 110 0 0,-1 0 1 0 0,0-1-1 0 0,1 1 0 0 0,-1 0 1 0 0,0 0-1 0 0,-1 0 0 0 0,1 0 1 0 0,0 0-1 0 0,-1 0 1 0 0,0 0-1 0 0,1 0 0 0 0,-1 1 1 0 0,-1-1-1 0 0,1 1 0 0 0,0-1 1 0 0,0 1-1 0 0,-1 0 0 0 0,1 0 1 0 0,-1 0-1 0 0,0 0 0 0 0,0 1 1 0 0,0-1-1 0 0,1 1 1 0 0,-1-1-1 0 0,-1 1 0 0 0,1 0 1 0 0,-1 0-111 0 0,-8-3 170 0 0,0 1 0 0 0,0 1 0 0 0,0 0 0 0 0,0 1 1 0 0,-1 0-1 0 0,-6 1-170 0 0,-16 2 17 0 0,1 2 0 0 0,0 1 1 0 0,-12 5-18 0 0,27-3-345 0 0,17-6 20 0 0,0 0 1 0 0,-1 0-1 0 0,1 0 0 0 0,0 0 0 0 0,-1 0 1 0 0,1-1-1 0 0,-1 1 0 0 0,1-1 0 0 0,-1 0 325 0 0,2 0-123 0 0,1 1-5599 0 0,6-9-3462 0 0,3 0 8218 0 0</inkml:trace>
  <inkml:trace contextRef="#ctx0" brushRef="#br0" timeOffset="1465.61">2074 711 3849 0 0,'-27'18'5874'0'0,"-19"14"-1242"0"0,43-30-4494 0 0,0 1 0 0 0,0 0 0 0 0,1 0 0 0 0,-1-1 0 0 0,1 2-1 0 0,0-1 1 0 0,0 0 0 0 0,0 0 0 0 0,0 1 0 0 0,0-1 0 0 0,1 0 0 0 0,-1 4-138 0 0,1-3 17 0 0,1 0 1 0 0,0-1-1 0 0,1 1 0 0 0,-1-1 1 0 0,1 1-1 0 0,-1-1 0 0 0,1 1 1 0 0,0-1-1 0 0,0 1 0 0 0,1-1 0 0 0,0 2-17 0 0,0 0-4049 0 0,-1-3-4260 0 0,-4-11 5786 0 0,1-6 1212 0 0</inkml:trace>
  <inkml:trace contextRef="#ctx0" brushRef="#br0" timeOffset="1832.414">2236 179 64 0 0,'20'3'1647'0'0,"-18"-3"-1467"0"0,1 0-1 0 0,-1 0 1 0 0,0 0 0 0 0,1 1-1 0 0,-1-1 1 0 0,0 0-1 0 0,0 1 1 0 0,1 0 0 0 0,-1-1-1 0 0,0 1 1 0 0,0 0-1 0 0,0 0 1 0 0,0 0 0 0 0,0 1-1 0 0,0-1 1 0 0,0 0 0 0 0,0 1-1 0 0,-1-1 1 0 0,1 1-1 0 0,0 0 1 0 0,-1-1 0 0 0,0 1-1 0 0,1 0 1 0 0,-1 0-1 0 0,1 2-179 0 0,16 36 491 0 0,-2 1-1 0 0,-2 0 1 0 0,0 8-491 0 0,-5-20 175 0 0,-3-8 42 0 0,2-1-1 0 0,9 20-216 0 0,-13-31 131 0 0,1-1 0 0 0,-1-1-1 0 0,1 1 1 0 0,1-1 0 0 0,0 0 0 0 0,0 0 0 0 0,0 0-1 0 0,6 3-130 0 0,-11-9 39 0 0,1 1 1 0 0,0-1-1 0 0,-1 0 0 0 0,1-1 0 0 0,0 1 0 0 0,0 0 0 0 0,0-1 0 0 0,0 1 0 0 0,0-1 0 0 0,0 1 0 0 0,0-1 0 0 0,0 0 1 0 0,0 0-1 0 0,0 0 0 0 0,0 0 0 0 0,0 0 0 0 0,0 0 0 0 0,0 0 0 0 0,0-1 0 0 0,0 1 0 0 0,1-1-39 0 0,7-3 25 0 0,-1 0 0 0 0,0 0 0 0 0,0-1-1 0 0,1 0-24 0 0,29-13-34 0 0,-28 15 11 0 0,1 1 0 0 0,-1 0-1 0 0,1 1 1 0 0,0 1 0 0 0,-1-1 0 0 0,1 2 0 0 0,0 0 0 0 0,-1 0-1 0 0,4 1 24 0 0,-11-1 1 0 0,0 0 0 0 0,0 0-1 0 0,0 1 1 0 0,-1-1 0 0 0,1 1-1 0 0,0 0 1 0 0,-1 0 0 0 0,1 0-1 0 0,-1 0 1 0 0,0 0 0 0 0,0 1-1 0 0,0 0 1 0 0,0-1 0 0 0,0 1-1 0 0,0 0 1 0 0,-1 1 0 0 0,0-1-1 0 0,1 0 1 0 0,-1 1 0 0 0,0-1-1 0 0,-1 1 1 0 0,1 0 0 0 0,-1-1-1 0 0,1 1 1 0 0,-1 0-1 0 0,0 0 1 0 0,0 3-1 0 0,-1-2 146 0 0,-1 0-1 0 0,0 1 0 0 0,0-1 1 0 0,0 0-1 0 0,0 0 1 0 0,-1 0-1 0 0,0 0 0 0 0,0-1 1 0 0,0 1-1 0 0,-3 4-145 0 0,-1 5 457 0 0,0-2-163 0 0,0 0 0 0 0,-1 0 0 0 0,-1 0 0 0 0,1-1 0 0 0,-2 0 0 0 0,0 0-1 0 0,0-1 1 0 0,-1-1 0 0 0,0 1 0 0 0,-6 3-294 0 0,9-8-405 0 0,0-1 0 0 0,0 1 0 0 0,0-1 0 0 0,0-1 0 0 0,-1 1 0 0 0,1-1 0 0 0,-1-1 0 0 0,-5 2 405 0 0,8-3-865 0 0,-1 0 1 0 0,0-1 0 0 0,1 1 0 0 0,-1-1 0 0 0,1 0 0 0 0,-1-1 0 0 0,0 1 0 0 0,1-1 0 0 0,-1 0 0 0 0,1 0 0 0 0,-1-1 0 0 0,-4-1 864 0 0,-18-10-1255 0 0</inkml:trace>
  <inkml:trace contextRef="#ctx0" brushRef="#br0" timeOffset="1833.414">2153 278 6617 0 0,'18'2'7876'0'0,"13"-10"-6118"0"0,-17 3-777 0 0,16-2-465 0 0,-1 2-1 0 0,1 1 1 0 0,0 1-516 0 0,42-6 305 0 0,-46 4-210 0 0,-5 2 1 0 0,0-1-1 0 0,0-1 1 0 0,13-5-97 0 0,-31 9-162 0 0,0 0-1 0 0,0 0 0 0 0,1 1 0 0 0,-1-1 0 0 0,0 1 0 0 0,0 0 0 0 0,0 0 0 0 0,0 0 0 0 0,0 1 0 0 0,3 0 164 0 0,17 0-4581 0 0,-21-2 3876 0 0,0 1-1 0 0,-1 0 0 0 0,1-1 1 0 0,0 0-1 0 0,0 1 0 0 0,-1-1 1 0 0,1 0-1 0 0,0 0 0 0 0,-1 0 1 0 0,1 0-1 0 0,-1 0 0 0 0,1 0 1 0 0,-1 0 705 0 0,11-12-2902 0 0,3 0 1740 0 0</inkml:trace>
  <inkml:trace contextRef="#ctx0" brushRef="#br0" timeOffset="2190.898">2962 1 1680 0 0,'4'4'4512'0'0,"6"7"-2718"0"0,25 24 691 0 0,-27-27-2128 0 0,1 0 0 0 0,-1 0 0 0 0,-1 1 0 0 0,1 0-357 0 0,6 10 604 0 0,0-2-111 0 0,-1 1-1 0 0,-1 1 1 0 0,-1-1 0 0 0,-1 2 0 0 0,0 0-1 0 0,1 4-492 0 0,0 8 626 0 0,-1 0 0 0 0,-2 0 0 0 0,-1 1 0 0 0,-1 4-626 0 0,-2-6 346 0 0,0-5 24 0 0,-2 1 0 0 0,0 0 0 0 0,-2-1 1 0 0,-1 1-371 0 0,0 14 471 0 0,1-27-234 0 0,0 0 0 0 0,-1 0 0 0 0,-2 5-237 0 0,2-14 48 0 0,0-1 0 0 0,0 0 1 0 0,0 0-1 0 0,-1 0 0 0 0,0 0 0 0 0,0 0 1 0 0,0 0-1 0 0,0 0 0 0 0,0 0 1 0 0,-1-1-1 0 0,0 1 0 0 0,-2 2-48 0 0,1-3-96 0 0,-33 37 325 0 0,14-9-4167 0 0,22-29 3254 0 0,0 0-1 0 0,-1 0 1 0 0,1-1-1 0 0,-1 1 0 0 0,1 0 1 0 0,-1-1-1 0 0,0 1 1 0 0,0-1-1 0 0,0 0 0 0 0,0 1 1 0 0,0-1-1 0 0,0 0 1 0 0,-1 0 684 0 0,-3 2-1601 0 0,-16 12-5261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153 195 8 0 0,'-2'-4'103'0'0,"-14"-25"1982"0"0,5 18 284 0 0,11 11-2260 0 0,-1-1 0 0 0,1 1-1 0 0,0 0 1 0 0,-1 0 0 0 0,1 0 0 0 0,0 0-1 0 0,-1 0 1 0 0,1 0 0 0 0,0 0 0 0 0,-1-1-1 0 0,1 1 1 0 0,-1 0 0 0 0,1 0 0 0 0,0 0-1 0 0,-1 1 1 0 0,1-1 0 0 0,0 0 0 0 0,-1 0-1 0 0,1 0 1 0 0,0 0 0 0 0,-1 0 0 0 0,1 0-1 0 0,0 0 1 0 0,-1 1 0 0 0,1-1 0 0 0,0 0-1 0 0,-1 0 1 0 0,1 0 0 0 0,0 1 0 0 0,-1-1-1 0 0,1 0-108 0 0,-10 4 1173 0 0,9-4-1134 0 0,-1 0 0 0 0,1 1 1 0 0,0-1-1 0 0,0 0 1 0 0,-1 1-1 0 0,1-1 1 0 0,0 1-1 0 0,0-1 0 0 0,0 1 1 0 0,0 0-1 0 0,-1-1 1 0 0,1 1-1 0 0,0 0 1 0 0,0 0-1 0 0,1 0 0 0 0,-2 0-39 0 0,-7 12 102 0 0,0 2-1 0 0,1-1 0 0 0,1 1 0 0 0,0 0 0 0 0,1 1 0 0 0,0-1 0 0 0,-1 12-101 0 0,-1 4 164 0 0,3 0 0 0 0,0 1-1 0 0,1 17-163 0 0,3-36 64 0 0,1 0-1 0 0,0 0 1 0 0,1 0-1 0 0,0 0 1 0 0,3 7-64 0 0,-3-14 19 0 0,1 0 0 0 0,0 0 0 0 0,0 0 1 0 0,1 0-1 0 0,0 0 0 0 0,0 0 0 0 0,0-1 0 0 0,1 1 1 0 0,0-1-1 0 0,0 0 0 0 0,0 0 0 0 0,1 0-19 0 0,1 1 57 0 0,0-1 0 0 0,0 1-1 0 0,0-1 1 0 0,1-1-1 0 0,2 2-56 0 0,3 2 686 0 0,12 6-3642 0 0,-22-13 2496 0 0,0-1 0 0 0,-1 1 0 0 0,1 0 1 0 0,0-1-1 0 0,0 0 0 0 0,0 1 1 0 0,0-1-1 0 0,0 0 0 0 0,0 0 0 0 0,0 0 1 0 0,0 0-1 0 0,0 0 0 0 0,0 0 0 0 0,0-1 1 0 0,0 1-1 0 0,0-1 0 0 0,0 1 1 0 0,-1-1-1 0 0,1 0 0 0 0,1 0 460 0 0,7-4-296 0 0</inkml:trace>
  <inkml:trace contextRef="#ctx0" brushRef="#br0" timeOffset="358.914">403 147 8 0 0,'-1'-15'1836'0'0,"0"11"3528"0"0,2 8-2805 0 0,1 6-1489 0 0,-2-9-1052 0 0,0 1 0 0 0,0 0 0 0 0,0 0 0 0 0,0-1 0 0 0,1 1 1 0 0,-1 0-1 0 0,1-1 0 0 0,-1 1 0 0 0,1 0 0 0 0,0-1 0 0 0,-1 1 0 0 0,2 0-18 0 0,4 14 135 0 0,1 29 249 0 0,-2 1 0 0 0,-1-1 0 0 0,-3 9-384 0 0,1 14-221 0 0,4 19 221 0 0,-2-73-1384 0 0,-1-4-1715 0 0,-3-1-3134 0 0,0-5 4837 0 0</inkml:trace>
  <inkml:trace contextRef="#ctx0" brushRef="#br0" timeOffset="701.901">691 440 2120 0 0,'-14'10'3526'0'0,"13"-9"-3340"0"0,-1-1 0 0 0,0 1 0 0 0,1 0 0 0 0,-1 0 1 0 0,1 0-1 0 0,-1 0 0 0 0,1 0 0 0 0,0 0 0 0 0,0 1 0 0 0,-1-1 0 0 0,1 0 0 0 0,0 1 0 0 0,0-1 0 0 0,0 1 1 0 0,0-1-1 0 0,1 1 0 0 0,-1-1 0 0 0,0 1 0 0 0,0 0-186 0 0,2 3 115 0 0,0 0 0 0 0,-1 0 0 0 0,0-1 0 0 0,0 1 0 0 0,0 0 0 0 0,0 0 0 0 0,-1 0 0 0 0,0 0 0 0 0,0 0-115 0 0,-2 22 148 0 0,3-15-37 0 0,-1 1 0 0 0,-1 0 0 0 0,0-1 1 0 0,-1 1-1 0 0,0-1 0 0 0,0 1 0 0 0,-3 2-111 0 0,-6 14 135 0 0,-1-1 0 0 0,-7 9-135 0 0,15-29-648 0 0,-6 14-6516 0 0,17-6 3587 0 0</inkml:trace>
  <inkml:trace contextRef="#ctx0" brushRef="#br0" timeOffset="1054.569">1018 432 48 0 0,'-12'2'1334'0'0,"6"-1"88"0"0,1 0 1 0 0,-1 0-1 0 0,0 1 0 0 0,1 0 1 0 0,-4 1-1423 0 0,20-2 5548 0 0,16 2-4092 0 0,11-2-490 0 0,-19 0-820 0 0,-1-1 0 0 0,16-2-146 0 0,-29 2-88 0 0,0 0 1 0 0,0 0 0 0 0,0 0-1 0 0,0 1 1 0 0,0 0 0 0 0,1 0 87 0 0,22 2-3100 0 0,-26-3 2406 0 0,0-1 0 0 0,0 1 0 0 0,0 0 0 0 0,-1-1 0 0 0,1 1 0 0 0,0-1 0 0 0,0 0 0 0 0,0 0 0 0 0,0 1 1 0 0,-1-1-1 0 0,1-1 0 0 0,0 1 0 0 0,-1 0 0 0 0,1 0 694 0 0,6-5-3409 0 0</inkml:trace>
  <inkml:trace contextRef="#ctx0" brushRef="#br0" timeOffset="1404.89">1300 142 2745 0 0,'13'3'2290'0'0,"19"8"347"0"0,-30-11-2547 0 0,-1 1 0 0 0,1 0-1 0 0,-1-1 1 0 0,0 1 0 0 0,1 0 0 0 0,-1 0 0 0 0,0 0 0 0 0,0 0-1 0 0,0 0 1 0 0,1 0 0 0 0,-1 0 0 0 0,0 0 0 0 0,0 0-1 0 0,-1 0 1 0 0,1 1 0 0 0,0-1 0 0 0,0 0 0 0 0,0 1-90 0 0,8 31 528 0 0,-1 0 1 0 0,-2 0 0 0 0,-1 1 0 0 0,-1 0 0 0 0,-2 0-1 0 0,-2 16-528 0 0,-10 64 788 0 0,10-75-1298 0 0,0-30-2939 0 0,1-6-4755 0 0,3-11 7126 0 0</inkml:trace>
  <inkml:trace contextRef="#ctx0" brushRef="#br0" timeOffset="1405.89">1659 410 3929 0 0,'2'2'582'0'0,"-1"0"-1"0"0,1 0 1 0 0,-1 0 0 0 0,0 0 0 0 0,0 0 0 0 0,0 1 0 0 0,0-1-1 0 0,0 0 1 0 0,0 0 0 0 0,-1 1 0 0 0,1-1 0 0 0,-1 0-1 0 0,1 1 1 0 0,-1 0-582 0 0,0 39 409 0 0,-1-21 41 0 0,1 14-403 0 0,0 26-162 0 0,-3-23-4722 0 0,3-38 4645 0 0,0 0-1 0 0,0 1 1 0 0,0-1-1 0 0,0 1 0 0 0,0-1 1 0 0,0 1-1 0 0,0-1 0 0 0,-1 0 1 0 0,1 1-1 0 0,0-1 1 0 0,0 0-1 0 0,-1 1 0 0 0,1-1 1 0 0,0 0-1 0 0,-1 1 0 0 0,1-1 1 0 0,0 0-1 0 0,-1 1 1 0 0,1-1-1 0 0,0 0 0 0 0,-1 0 1 0 0,1 0-1 0 0,0 1 0 0 0,-1-1 1 0 0,1 0-1 0 0,-1 0 1 0 0,1 0-1 0 0,-1 0 0 0 0,1 0 1 0 0,0 0-1 0 0,-1 0 0 0 0,1 0 193 0 0,-6 1-1856 0 0</inkml:trace>
  <inkml:trace contextRef="#ctx0" brushRef="#br0" timeOffset="2006.14">2069 166 3481 0 0,'-32'-9'7667'0'0,"64"-6"-6197"0"0,-25 10-1303 0 0,1 1 0 0 0,0 1 1 0 0,-1-1-1 0 0,1 2 1 0 0,6-3-168 0 0,-12 5 13 0 0,0 0 0 0 0,0-1 1 0 0,0 1-1 0 0,1 0 0 0 0,-1 0 1 0 0,0 0-1 0 0,1 0 0 0 0,-1 0 1 0 0,0 1-1 0 0,0-1 0 0 0,0 1 1 0 0,1 0-1 0 0,-1-1 0 0 0,0 1 1 0 0,0 0-1 0 0,0 0 1 0 0,0 0-1 0 0,0 1 0 0 0,-1-1 1 0 0,1 0-1 0 0,0 1 0 0 0,0-1 1 0 0,0 1-14 0 0,2 3 18 0 0,1 0 1 0 0,-1 0 0 0 0,0 0 0 0 0,0 1 0 0 0,-1-1 0 0 0,1 1 0 0 0,-1 0-1 0 0,0 0 1 0 0,-1 0 0 0 0,0 1 0 0 0,0-1 0 0 0,0 0 0 0 0,-1 1 0 0 0,0 0-1 0 0,0-1 1 0 0,0 3-19 0 0,-1 0-38 0 0,0-1 0 0 0,-1 1 0 0 0,0-1 0 0 0,-1 0-1 0 0,0 1 1 0 0,0-1 0 0 0,0 0 0 0 0,-1 0 0 0 0,-1-1-1 0 0,1 1 1 0 0,-1 0 0 0 0,0-1 0 0 0,-1 0 38 0 0,4-5-46 0 0,-37 51-769 0 0,35-49 809 0 0,0 0 0 0 0,-1 0 0 0 0,0-1 0 0 0,0 1 1 0 0,0-1-1 0 0,0 0 0 0 0,0 0 0 0 0,-1 0 0 0 0,1-1 0 0 0,-1 1 0 0 0,0-1 6 0 0,9-7 81 0 0,-1 0 0 0 0,1 0-1 0 0,1 0 1 0 0,-1 1-1 0 0,0 0 1 0 0,1 0-1 0 0,2-1-80 0 0,17-11 2 0 0,1 2-1 0 0,5-2-1 0 0,-19 12 2 0 0,-1-1-1 0 0,1 2 0 0 0,0 0 1 0 0,0 0-1 0 0,0 1 0 0 0,0 0 0 0 0,3 0-1 0 0,-9 2-2 0 0,0-1-1 0 0,0 1 0 0 0,0 0 0 0 0,1 0 0 0 0,-1 1 0 0 0,0-1 0 0 0,0 1 0 0 0,0 0 0 0 0,2 2 3 0 0,-4-2 11 0 0,-1 0 1 0 0,0 0-1 0 0,0 1 0 0 0,0-1 0 0 0,0 1 1 0 0,0 0-1 0 0,0 0 0 0 0,0-1 0 0 0,-1 1 1 0 0,1 0-1 0 0,-1 0 0 0 0,1 1 0 0 0,-1-1 1 0 0,0 0-1 0 0,0 0 0 0 0,0 1 0 0 0,0-1 1 0 0,0 1-1 0 0,0-1 0 0 0,-1 1-11 0 0,2 2 22 0 0,-1 1 0 0 0,0-1 1 0 0,-1 0-1 0 0,1 1 0 0 0,-1-1 0 0 0,0 0 0 0 0,0 1 0 0 0,-1-1 0 0 0,1 0 0 0 0,-2 5-22 0 0,-3 6 122 0 0,0 0 0 0 0,-6 13-122 0 0,5-14 87 0 0,1-5-34 0 0,0 0-1 0 0,-1 0 0 0 0,-1 0 0 0 0,1-1 0 0 0,-2 1 1 0 0,1-1-53 0 0,-15 18 200 0 0,19-23-181 0 0,-1 1-1 0 0,-1-1 1 0 0,1 0 0 0 0,0-1 0 0 0,-1 1-1 0 0,0-1 1 0 0,0 0 0 0 0,0 0-19 0 0,-1 0-410 0 0,1 1 0 0 0,0 0 1 0 0,0 0-1 0 0,0 0 0 0 0,0 0 0 0 0,0 1 410 0 0,5-4-258 0 0,-1 0-1 0 0,0-1 0 0 0,1 1 1 0 0,-1 0-1 0 0,1-1 1 0 0,-1 1-1 0 0,0-1 0 0 0,1 1 1 0 0,-1-1-1 0 0,0 1 1 0 0,0-1-1 0 0,1 1 0 0 0,-1-1 1 0 0,0 0-1 0 0,0 1 0 0 0,0-1 1 0 0,0 0-1 0 0,1 0 1 0 0,-1 1-1 0 0,0-1 0 0 0,0 0 1 0 0,0 0-1 0 0,0 0 1 0 0,0 0-1 0 0,0 0 0 0 0,1 0 1 0 0,-1-1-1 0 0,0 1 1 0 0,0 0-1 0 0,0 0 0 0 0,0-1 1 0 0,0 1-1 0 0,1 0 0 0 0,-1-1 1 0 0,0 1-1 0 0,0-1 259 0 0,-3-2-2855 0 0</inkml:trace>
  <inkml:trace contextRef="#ctx0" brushRef="#br0" timeOffset="2384.731">2740 1 8 0 0,'16'33'777'0'0,"-1"0"1"0"0,-2 2-1 0 0,-1-1 0 0 0,-1 3-777 0 0,7 19 4315 0 0,-13-43-3569 0 0,-1 1-1 0 0,-1-1 1 0 0,0 0-1 0 0,0 1 1 0 0,-2 0-1 0 0,1 0 1 0 0,-2-1-1 0 0,0 1 1 0 0,-1 0-1 0 0,0 0 1 0 0,-1-1-1 0 0,-1 8-745 0 0,1-11 89 0 0,-1-1 0 0 0,1 1 0 0 0,-1 0 0 0 0,-1-1 0 0 0,0 0 0 0 0,0 0 0 0 0,-1 0 1 0 0,0 0-1 0 0,-1-1 0 0 0,0 0 0 0 0,0 0 0 0 0,0 0 0 0 0,-6 4-89 0 0,-1 2-853 0 0,13-12 380 0 0,-1-1-1 0 0,0 0 1 0 0,1 0-1 0 0,-1 0 0 0 0,0 0 1 0 0,0 0-1 0 0,0 0 1 0 0,0 0-1 0 0,0 0 1 0 0,0 0-1 0 0,0-1 0 0 0,0 1 1 0 0,0 0-1 0 0,0 0 1 0 0,-1-1-1 0 0,1 1 1 0 0,0-1-1 0 0,0 1 0 0 0,-1-1 1 0 0,1 0-1 0 0,0 0 1 0 0,-1 1-1 0 0,1-1 1 0 0,0 0-1 0 0,-1 0 0 0 0,1 0 1 0 0,-1 0 473 0 0,-12-3-3889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75 187 8 0 0,'-4'-13'-253'0'0,"4"13"411"0"0,0-1 0 0 0,-1 1 0 0 0,1 0 0 0 0,-1-1 0 0 0,1 1 1 0 0,-1 0-1 0 0,1-1 0 0 0,-1 1 1 0 0,1 0-1 0 0,-1 0 0 0 0,1-1 0 0 0,-1 1 1 0 0,1 0-1 0 0,-1 0 0 0 0,1 0 1 0 0,-1 0-1 0 0,0 0 0 0 0,1 0 0 0 0,-1-1 1 0 0,1 2-1 0 0,-1-1 0 0 0,0 0 1 0 0,1 0-1 0 0,-1 0 0 0 0,1 0-158 0 0,-1 0 213 0 0,0 0 0 0 0,0 1-1 0 0,0-1 1 0 0,0 1 0 0 0,0-1 0 0 0,0 1 0 0 0,1-1-1 0 0,-1 1 1 0 0,0-1 0 0 0,0 1 0 0 0,1-1 0 0 0,-1 1-1 0 0,0 0 1 0 0,1 0 0 0 0,-1-1 0 0 0,0 1 0 0 0,1 0-1 0 0,-1 0 1 0 0,1 0 0 0 0,-1 0 0 0 0,1-1 0 0 0,0 1-1 0 0,-1 0 1 0 0,1 0 0 0 0,0 0 0 0 0,0 0 0 0 0,0 0-1 0 0,0 0 1 0 0,-1 1-213 0 0,7 26 407 0 0,-6-27-406 0 0,0 0 1 0 0,1 0 0 0 0,-1 0-1 0 0,0 0 1 0 0,1 0 0 0 0,-1 0 0 0 0,1 0-1 0 0,-1 0 1 0 0,1 0 0 0 0,0 0-1 0 0,-1 0 1 0 0,1-1 0 0 0,0 1-1 0 0,-1 0 1 0 0,1 0 0 0 0,0-1 0 0 0,0 1-1 0 0,0 0 1 0 0,0-1 0 0 0,0 1-1 0 0,0-1 1 0 0,0 1 0 0 0,0-1-1 0 0,0 0 1 0 0,0 1 0 0 0,0-1-2 0 0,0 0 29 0 0,-1 0 0 0 0,1-1 1 0 0,0 1-1 0 0,0 0 0 0 0,0-1 0 0 0,-1 1 1 0 0,1 0-1 0 0,0-1 0 0 0,-1 1 0 0 0,1-1 1 0 0,0 1-1 0 0,-1-1 0 0 0,1 1 0 0 0,0-1 0 0 0,-1 0 1 0 0,1 1-1 0 0,-1-1 0 0 0,1 0 0 0 0,-1 1 1 0 0,0-1-1 0 0,1 0 0 0 0,-1 1 0 0 0,0-1 1 0 0,1 0-1 0 0,-1 0 0 0 0,0 0 0 0 0,0 1 1 0 0,0-2-30 0 0,6-28 886 0 0,-5 18-608 0 0,0 7-222 0 0,0 1 0 0 0,-1-1 0 0 0,0 0 1 0 0,0 0-1 0 0,0 0 0 0 0,-1 0 0 0 0,0 0 0 0 0,0 0 0 0 0,0 0-56 0 0,-4-28 530 0 0,2 22-275 0 0,3 11-240 0 0,0 0 0 0 0,0 0 0 0 0,0-1 0 0 0,-1 1 0 0 0,1 0 0 0 0,0 0 0 0 0,0 0 0 0 0,0 0 0 0 0,-1 0 0 0 0,1 0 0 0 0,0 0 0 0 0,0 0 0 0 0,-1-1 0 0 0,1 1 0 0 0,0 0 0 0 0,0 0 0 0 0,0 0 0 0 0,-1 0 0 0 0,1 0 0 0 0,0 0 0 0 0,0 0 0 0 0,-1 1 0 0 0,1-1 0 0 0,0 0 0 0 0,0 0 0 0 0,-1 0 0 0 0,1 0 0 0 0,0 0 0 0 0,0 0 0 0 0,0 0 0 0 0,-1 0 0 0 0,1 0 0 0 0,0 1-1 0 0,0-1 1 0 0,0 0 0 0 0,0 0 0 0 0,-1 0 0 0 0,1 0 0 0 0,0 1 0 0 0,0-1 0 0 0,0 0-15 0 0,-10 15 279 0 0,10-13-277 0 0,-1 0-1 0 0,1-1 1 0 0,0 1-1 0 0,-1 0 1 0 0,1 0 0 0 0,0 0-1 0 0,0 0 1 0 0,0-1-1 0 0,1 1 1 0 0,-1 0-1 0 0,0 0 1 0 0,1-1 0 0 0,-1 1-1 0 0,1 0 1 0 0,0 0-2 0 0,-1 0 2 0 0,0-1 1 0 0,0 0-1 0 0,1 1 1 0 0,-1-1 0 0 0,1 0-1 0 0,-1 1 1 0 0,1-1-1 0 0,-1 0 1 0 0,1 0-1 0 0,0 1 1 0 0,0-1-1 0 0,0 0 1 0 0,-1 0-1 0 0,1 0 1 0 0,0 0 0 0 0,0 0-1 0 0,0 0 1 0 0,1 0-1 0 0,-1-1 1 0 0,0 1-3 0 0,0-1 4 0 0,0 0 1 0 0,-1 0 0 0 0,1 0-1 0 0,0 0 1 0 0,-1 0-1 0 0,1 0 1 0 0,0-1 0 0 0,-1 1-1 0 0,1 0 1 0 0,0-1-1 0 0,-1 1 1 0 0,1 0 0 0 0,-1-1-1 0 0,1 1 1 0 0,-1-1-1 0 0,1 1 1 0 0,-1 0 0 0 0,1-1-1 0 0,-1 0 1 0 0,1 1-1 0 0,-1-1 1 0 0,0 1 0 0 0,1-1-1 0 0,-1 1 1 0 0,0-1 0 0 0,1 0-1 0 0,-1 1 1 0 0,0-1-1 0 0,0 0 1 0 0,0 1 0 0 0,0-1-1 0 0,1 0 1 0 0,-1 1-1 0 0,0-1 1 0 0,0 0 0 0 0,0 1-1 0 0,0-1 1 0 0,-1 0-1 0 0,1 1 1 0 0,0-1 0 0 0,0 0-1 0 0,0 1 1 0 0,0-1-1 0 0,-1 0-4 0 0,2-11 211 0 0,-2 10-153 0 0,1-1 0 0 0,-1 0 0 0 0,0 1-1 0 0,0-1 1 0 0,0 1 0 0 0,0-1 0 0 0,0 1 0 0 0,0 0 0 0 0,-1-1-1 0 0,1 1 1 0 0,-1 0 0 0 0,0 0 0 0 0,1 0 0 0 0,-1 0-1 0 0,0 0 1 0 0,0 1 0 0 0,0-1 0 0 0,0 0 0 0 0,-1 1-1 0 0,0-1-57 0 0,-8-1 114 0 0,10 3-101 0 0,-1-1 0 0 0,1 1 0 0 0,0 0 0 0 0,0 0 0 0 0,0-1 0 0 0,0 1 0 0 0,-1 0 0 0 0,1 0 0 0 0,0 0 0 0 0,0 0 0 0 0,0 0 0 0 0,0 0 0 0 0,-1 1 0 0 0,1-1 0 0 0,0 0 0 0 0,0 1 0 0 0,0-1 0 0 0,0 1 0 0 0,0-1 0 0 0,0 1 0 0 0,0-1 0 0 0,0 1 0 0 0,0 0 0 0 0,0-1-13 0 0,-2 1 23 0 0,-3 22-43 0 0,6-19-15 0 0,-1-1 22 0 0,1-1 0 0 0,-1 1 1 0 0,1-1-1 0 0,0 1 0 0 0,-1 0 1 0 0,1-1-1 0 0,1 1 0 0 0,-1-1 1 0 0,0 1-1 0 0,1-1 0 0 0,-1 1 1 0 0,1-1-1 0 0,0 1 0 0 0,0-1 1 0 0,0 0-1 0 0,0 1 0 0 0,0-1 0 0 0,0 0 1 0 0,1 0-1 0 0,-1 1 0 0 0,1-1 1 0 0,-1 0-1 0 0,1-1 0 0 0,0 1 1 0 0,0 0-1 0 0,0 0 0 0 0,0-1 1 0 0,0 1-1 0 0,0-1 0 0 0,0 0 0 0 0,1 0 1 0 0,-1 1-1 0 0,2-1 13 0 0,-1 1 32 0 0,-1-1 5 0 0,-3-6 48 0 0,0-7 256 0 0,1 10-275 0 0,-1 0 0 0 0,1 0 0 0 0,-1 0-1 0 0,0 0 1 0 0,0 0 0 0 0,0 0 0 0 0,0 0 0 0 0,0 0 0 0 0,0 0 0 0 0,-1 0 0 0 0,1 0 0 0 0,-1 1 0 0 0,1-1 0 0 0,-2-1-66 0 0,-6-9 113 0 0,-9-17-20 0 0,12 41-166 0 0,6-11 40 0 0,10 9-153 0 0,-9-9 181 0 0,0 0-1 0 0,0-1 1 0 0,0 0-1 0 0,0 1 0 0 0,-1-1 1 0 0,1 1-1 0 0,0-1 1 0 0,0 0-1 0 0,0 0 0 0 0,0 0 1 0 0,0 1-1 0 0,0-1 1 0 0,0 0-1 0 0,0 0 0 0 0,0 0 1 0 0,0-1-1 0 0,0 1 1 0 0,0 0-1 0 0,0 0 0 0 0,0 0 1 0 0,0-1-1 0 0,0 1 0 0 0,0 0 1 0 0,0-1-1 0 0,0 1 1 0 0,-1-1-1 0 0,1 1 0 0 0,0-1 1 0 0,0 0-1 0 0,0 1 1 0 0,-1-1-1 0 0,1 0 0 0 0,0 1 1 0 0,-1-1-1 0 0,1 0 1 0 0,-1 0-1 0 0,1 0 6 0 0,2-4 35 0 0,-1 0 1 0 0,0-1-1 0 0,0 1 1 0 0,0-1-1 0 0,0 0 1 0 0,-1-1-36 0 0,5-14 44 0 0,-5 18-45 0 0,0 1 1 0 0,0-1 0 0 0,-1 0 0 0 0,0 0-1 0 0,1 1 1 0 0,-1-1 0 0 0,0 0 0 0 0,0-2 0 0 0,0 4 4 0 0,0 0 1 0 0,0 0 0 0 0,-1 0 0 0 0,1 0 0 0 0,0 0-1 0 0,0 0 1 0 0,-1-1 0 0 0,1 1 0 0 0,0 0 0 0 0,-1 0-1 0 0,1 0 1 0 0,-1 0 0 0 0,1 0 0 0 0,-1 1 0 0 0,0-1-1 0 0,1 0 1 0 0,-1 0 0 0 0,0 0 0 0 0,0 0 0 0 0,0 1-1 0 0,0-1-4 0 0,1 1 3 0 0,0 0 0 0 0,-1 0 0 0 0,1 0 0 0 0,0 0 0 0 0,-1 0 0 0 0,1 1 0 0 0,0-1 0 0 0,-1 0-1 0 0,1 0 1 0 0,0 0 0 0 0,0 0 0 0 0,-1 1 0 0 0,1-1 0 0 0,0 0 0 0 0,0 0 0 0 0,-1 1 0 0 0,1-1-1 0 0,0 0 1 0 0,0 0 0 0 0,0 1 0 0 0,0-1 0 0 0,-1 0 0 0 0,1 0 0 0 0,0 1 0 0 0,0-1-1 0 0,0 0 1 0 0,0 1 0 0 0,0-1 0 0 0,0 0 0 0 0,0 1 0 0 0,0-1 0 0 0,0 0 0 0 0,0 1 0 0 0,0-1-3 0 0,-5 21-73 0 0,2-5-47 0 0,1-11 106 0 0,1 1 0 0 0,0-1-1 0 0,0 1 1 0 0,0 0 0 0 0,1-1 0 0 0,0 3 14 0 0,-2 19 106 0 0,3-9-150 0 0,-1-18 42 0 0,0 0 0 0 0,0 0-1 0 0,1 0 1 0 0,-1 1 0 0 0,0-1-1 0 0,0 0 1 0 0,0 0-1 0 0,0 0 1 0 0,0 1 0 0 0,1-1-1 0 0,-1 0 1 0 0,0 0-1 0 0,0 0 1 0 0,0 0 0 0 0,0 0-1 0 0,1 0 1 0 0,-1 0 0 0 0,0 1-1 0 0,0-1 1 0 0,0 0-1 0 0,1 0 1 0 0,-1 0 0 0 0,0 0-1 0 0,0 0 1 0 0,0 0-1 0 0,1 0 1 0 0,-1 0 0 0 0,0 0-1 0 0,0 0 1 0 0,1 0 0 0 0,-1 0-1 0 0,0 0 1 0 0,0 0-1 0 0,0 0 1 0 0,1 0 0 0 0,-1-1-1 0 0,0 1 1 0 0,0 0-1 0 0,0 0 1 0 0,1 0 0 0 0,-1 0-1 0 0,0 0 1 0 0,0 0 0 0 0,0 0-1 0 0,0-1 1 0 0,1 1-1 0 0,-1 0 1 0 0,0 0 0 0 0,0 0-1 0 0,0 0 1 0 0,0-1-1 0 0,0 1 1 0 0,0 0 0 0 0,0 0-1 0 0,1 0 1 0 0,-1-1 0 0 0,0 1-1 0 0,0 0 1 0 0,0 0-1 0 0,0-1 3 0 0,5-6-70 0 0,-4 6 81 0 0,1-1 0 0 0,-1 0 0 0 0,0 1-1 0 0,0-1 1 0 0,0 0 0 0 0,0 0 0 0 0,0 0 0 0 0,0 0 0 0 0,0 0 0 0 0,-1 0-1 0 0,1 0 1 0 0,-1 0 0 0 0,1 0 0 0 0,-1 0 0 0 0,0 0 0 0 0,0 0-1 0 0,0 0 1 0 0,0 0 0 0 0,0 0 0 0 0,-1-2-11 0 0,1 2 21 0 0,-1 0 0 0 0,0 0 1 0 0,0 0-1 0 0,1 0 0 0 0,-1 0 0 0 0,0 0 0 0 0,0 1 1 0 0,-1-1-1 0 0,1 0 0 0 0,0 1 0 0 0,-1-1 0 0 0,1 1 0 0 0,-1-1-21 0 0,1 1 8 0 0,1 1-1 0 0,-1-1 0 0 0,0 1 0 0 0,0-1 0 0 0,1 0 0 0 0,-1 1 0 0 0,0 0 0 0 0,0-1 1 0 0,0 1-1 0 0,0 0 0 0 0,0-1 0 0 0,0 1 0 0 0,0 0 0 0 0,0 0 0 0 0,0 0 0 0 0,0 0 0 0 0,0 0 1 0 0,0 0-1 0 0,0 0 0 0 0,0 0 0 0 0,1 0 0 0 0,-1 0 0 0 0,0 0 0 0 0,0 1 0 0 0,0-1 1 0 0,0 0-1 0 0,0 1 0 0 0,0-1 0 0 0,0 1 0 0 0,0-1 0 0 0,1 1-7 0 0,-14 10 22 0 0,14-11-20 0 0,-1 1 1 0 0,1-1 0 0 0,0 0 0 0 0,-1 1 0 0 0,1-1 0 0 0,0 0 0 0 0,-1 1 0 0 0,1-1 0 0 0,0 0-1 0 0,0 1 1 0 0,-1-1 0 0 0,1 1 0 0 0,0-1 0 0 0,0 1 0 0 0,0-1 0 0 0,0 0 0 0 0,0 1 0 0 0,0-1 0 0 0,0 1-1 0 0,0-1 1 0 0,0 1 0 0 0,0-1 0 0 0,0 1 0 0 0,0-1 0 0 0,0 0 0 0 0,0 1 0 0 0,0-1 0 0 0,0 1-1 0 0,0-1 1 0 0,0 1 0 0 0,1-1 0 0 0,-1 0 0 0 0,0 1 0 0 0,0-1 0 0 0,1 1-3 0 0,-1-1-1 0 0,0 0-1 0 0,0 0 1 0 0,0 0 0 0 0,0 0 0 0 0,0 0 0 0 0,0 0-1 0 0,0 0 1 0 0,0 0 0 0 0,0 0 0 0 0,0 0-1 0 0,0 0 1 0 0,0 0 0 0 0,0 1 0 0 0,0-1 0 0 0,-1 0-1 0 0,1 0 1 0 0,0 0 0 0 0,0 0 0 0 0,0 0 0 0 0,0 0-1 0 0,0 0 1 0 0,0 0 0 0 0,0 0 0 0 0,0 0-1 0 0,0 0 1 0 0,0 0 0 0 0,0 0 0 0 0,0 0 0 0 0,0 0-1 0 0,0 0 1 0 0,0 0 0 0 0,0 0 0 0 0,0 0-1 0 0,0 0 1 0 0,0 0 0 0 0,0 0 0 0 0,0 0 0 0 0,-1 0-1 0 0,1 0 1 0 0,0 0 0 0 0,0 0 0 0 0,0 0 0 0 0,0 0-1 0 0,0 0 1 0 0,0 0 0 0 0,0 0 0 0 0,0 0-1 0 0,0 0 1 0 0,0 0 0 0 0,0 0 0 0 0,0 0 0 0 0,0 0 1 0 0,1-3-564 0 0,-1 3 463 0 0,0 0 0 0 0,0 0 0 0 0,0 1 0 0 0,0-1 0 0 0,1 0 0 0 0,-1 0 0 0 0,0 0 0 0 0,0 0 1 0 0,0 0-1 0 0,0 1 0 0 0,0-1 0 0 0,0 0 0 0 0,0 0 0 0 0,0 0 0 0 0,0 0 0 0 0,1 0 0 0 0,-1 0 0 0 0,0 0 0 0 0,0 0 0 0 0,0 1 0 0 0,0-1 0 0 0,0 0 0 0 0,1 0 0 0 0,-1 0 0 0 0,0 0 0 0 0,0 0 0 0 0,0 0 1 0 0,0 0-1 0 0,0 0 0 0 0,1 0 0 0 0,-1 0 0 0 0,0 0 0 0 0,0 0 0 0 0,0 0 0 0 0,0 0 0 0 0,1 0 0 0 0,-1 0 0 0 0,0 0 0 0 0,0 0 0 0 0,0 0 0 0 0,0 0 0 0 0,0-1 0 0 0,1 1 0 0 0,-1 0 0 0 0,0 0 0 0 0,0 0 1 0 0,0 0-1 0 0,0 0 0 0 0,0 0 101 0 0,8-6-6756 0 0,-3-1 1149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2745 171 288 0 0,'2'-17'1556'0'0,"0"-3"629"0"0,-2 20-2152 0 0,-1-1 1 0 0,1 1-1 0 0,0-1 1 0 0,-1 1-1 0 0,1-1 1 0 0,0 1-1 0 0,-1-1 1 0 0,1 1-1 0 0,-1-1 1 0 0,1 1-1 0 0,-1-1 1 0 0,1 1-1 0 0,-1 0 1 0 0,1-1-1 0 0,-1 1 1 0 0,1 0-1 0 0,-1 0 1 0 0,1-1 0 0 0,-1 1-1 0 0,0 0 1 0 0,1 0-1 0 0,-1 0 1 0 0,1-1-1 0 0,-1 1 1 0 0,0 0-1 0 0,1 0 1 0 0,-1 0-1 0 0,1 0 1 0 0,-1 0-1 0 0,0 0 1 0 0,0 1-34 0 0,-1-1 31 0 0,0 0 0 0 0,1 1 0 0 0,-1-1 0 0 0,0 1 0 0 0,0 0 0 0 0,1-1 0 0 0,-1 1 0 0 0,0 0 0 0 0,1 0 0 0 0,-1 0 0 0 0,0 0 0 0 0,1 0 0 0 0,0 0 0 0 0,-1 1 0 0 0,1-1 0 0 0,0 1 0 0 0,-1-1 0 0 0,1 1 0 0 0,0-1 0 0 0,0 1 0 0 0,0-1 1 0 0,1 1-1 0 0,-1 0 0 0 0,0-1 0 0 0,0 3-31 0 0,0-3 8 0 0,1 0-1 0 0,-1 1 1 0 0,1-1 0 0 0,-1 0 0 0 0,1 1 0 0 0,0-1 0 0 0,0 1 0 0 0,-1-1 0 0 0,1 1 0 0 0,0-1 0 0 0,0 0 0 0 0,0 1 0 0 0,0-1 0 0 0,1 1 0 0 0,-1-1-1 0 0,0 0 1 0 0,1 1 0 0 0,-1-1 0 0 0,1 0 0 0 0,-1 1 0 0 0,1-1 0 0 0,-1 0 0 0 0,1 1 0 0 0,0-1 0 0 0,0 0 0 0 0,0 0 0 0 0,0 0 0 0 0,0 0 0 0 0,0 0 0 0 0,0 0-1 0 0,0 0 1 0 0,0 0 0 0 0,0 0-8 0 0,0-2 105 0 0,0 1 1 0 0,-1 0-1 0 0,1-1 0 0 0,-1 1 0 0 0,1-1 0 0 0,-1 1 1 0 0,1 0-1 0 0,-1-1 0 0 0,1 1 0 0 0,-1-1 0 0 0,1 0 0 0 0,-1 1 1 0 0,1-1-1 0 0,-1 1 0 0 0,0-1 0 0 0,1 0 0 0 0,-1 1 1 0 0,0-1-1 0 0,0 0 0 0 0,0 1-105 0 0,5-7 758 0 0,-1 2-626 0 0,-1 0 1 0 0,1 0-1 0 0,-1 0 0 0 0,0 0 0 0 0,0 0 0 0 0,-1-1 1 0 0,1 1-1 0 0,-1-1 0 0 0,-1 0 0 0 0,1 1 0 0 0,-1-1 1 0 0,0 0-1 0 0,0 0 0 0 0,0 0 0 0 0,-1 0 0 0 0,0 0 1 0 0,0 0-1 0 0,-1 0 0 0 0,1 0 0 0 0,-1 0 0 0 0,-1 0 1 0 0,1 0-1 0 0,-1 1 0 0 0,-1-4-132 0 0,2 7 109 0 0,0 1 0 0 0,-1 0 0 0 0,1-1 0 0 0,0 1 0 0 0,0 0 0 0 0,0 0 0 0 0,-1 0 0 0 0,1 0 0 0 0,-1 0 1 0 0,1 0-1 0 0,-1 0 0 0 0,1 1 0 0 0,-1-1 0 0 0,1 0 0 0 0,-1 1 0 0 0,0-1 0 0 0,1 1 0 0 0,-1 0 0 0 0,0 0 0 0 0,0-1 0 0 0,1 1 0 0 0,-1 0 0 0 0,0 0 0 0 0,1 1 0 0 0,-1-1 0 0 0,0 0 1 0 0,0 0-110 0 0,-2 5 51 0 0,0-1 0 0 0,0 1 0 0 0,0 0 1 0 0,1 0-1 0 0,-1 0 0 0 0,1 0 0 0 0,0 0 1 0 0,1 1-1 0 0,-1 0-51 0 0,1 0-13 0 0,1-1 0 0 0,0 0 0 0 0,1 1 1 0 0,-1-1-1 0 0,1 1 0 0 0,0-1 0 0 0,1 0 0 0 0,-1 1 0 0 0,1-1 0 0 0,0 1 1 0 0,0-1-1 0 0,0 0 0 0 0,1 0 0 0 0,1 2 13 0 0,-3-6 6 0 0,0 0 1 0 0,1-1-1 0 0,-1 1 0 0 0,1 0 1 0 0,-1-1-1 0 0,1 1 0 0 0,-1 0 1 0 0,1-1-1 0 0,0 1 0 0 0,-1-1 1 0 0,1 1-1 0 0,-1-1 1 0 0,1 1-1 0 0,0-1 0 0 0,0 1 1 0 0,-1-1-1 0 0,1 0 0 0 0,0 1 1 0 0,0-1-1 0 0,-1 0 0 0 0,1 0 1 0 0,0 0-1 0 0,0 0 0 0 0,0 1 1 0 0,0-1-1 0 0,-1 0 0 0 0,1 0 1 0 0,0 0-1 0 0,0-1 1 0 0,0 1-1 0 0,0 0 0 0 0,-1 0 1 0 0,1 0-1 0 0,0-1 0 0 0,0 1 1 0 0,-1 0-1 0 0,1-1 0 0 0,0 1 1 0 0,0 0-1 0 0,-1-1 0 0 0,1 1 1 0 0,0-1-1 0 0,-1 1 0 0 0,1-1 1 0 0,-1 0-1 0 0,1 1 1 0 0,-1-1-1 0 0,1 0 0 0 0,-1 1 1 0 0,1-1-1 0 0,-1 0 0 0 0,1 0 1 0 0,-1 1-1 0 0,0-1 0 0 0,1-1-6 0 0,15-44 349 0 0,-12 37-256 0 0,-1 0 1 0 0,0 0-1 0 0,0 0 1 0 0,-1 0-1 0 0,0-1 1 0 0,0 1-1 0 0,-1-9-93 0 0,-1 17 26 0 0,0 0 0 0 0,0 0 0 0 0,0 0 0 0 0,0 0 0 0 0,0 0 0 0 0,0 0 0 0 0,0 0 0 0 0,-1 1 0 0 0,1-1 0 0 0,0 0 0 0 0,-1 0 0 0 0,1 0 0 0 0,-1 0 0 0 0,1 1-1 0 0,-1-1 1 0 0,1 0 0 0 0,-1 0 0 0 0,0 1 0 0 0,1-1 0 0 0,-1 0 0 0 0,0 1 0 0 0,1-1 0 0 0,-1 1 0 0 0,0-1 0 0 0,0 1 0 0 0,0-1 0 0 0,0 1 0 0 0,1 0 0 0 0,-1-1 0 0 0,0 1 0 0 0,0 0 0 0 0,0 0 0 0 0,0 0-1 0 0,0 0 1 0 0,0-1 0 0 0,0 1 0 0 0,0 0 0 0 0,0 0 0 0 0,1 1 0 0 0,-1-1 0 0 0,0 0 0 0 0,0 0 0 0 0,0 0 0 0 0,-1 1-26 0 0,1-1 17 0 0,-1 1 1 0 0,1-1 0 0 0,-1 0-1 0 0,0 1 1 0 0,1 0-1 0 0,-1-1 1 0 0,1 1-1 0 0,-1 0 1 0 0,1 0-1 0 0,0 0 1 0 0,-1 0-1 0 0,1 0 1 0 0,0 0-1 0 0,-1 0 1 0 0,1 0 0 0 0,0 1-1 0 0,0-1 1 0 0,0 0-1 0 0,0 1 1 0 0,0-1-1 0 0,1 1 1 0 0,-1-1-1 0 0,0 1 1 0 0,1-1-1 0 0,-1 1 1 0 0,1 0-18 0 0,-1 1-10 0 0,1-1-1 0 0,0 1 1 0 0,0 0 0 0 0,0 0-1 0 0,0 0 1 0 0,1 0 0 0 0,-1-1-1 0 0,1 1 1 0 0,-1 0 0 0 0,1 0-1 0 0,0-1 1 0 0,0 1 0 0 0,0-1-1 0 0,1 1 1 0 0,-1-1 0 0 0,1 1-1 0 0,1 1 11 0 0,-3-3-4 0 0,1-1 0 0 0,0 1-1 0 0,-1 0 1 0 0,1-1-1 0 0,0 1 1 0 0,0-1-1 0 0,0 1 1 0 0,0-1-1 0 0,-1 1 1 0 0,1-1-1 0 0,0 1 1 0 0,0-1 0 0 0,0 0-1 0 0,0 0 1 0 0,0 1-1 0 0,0-1 1 0 0,0 0-1 0 0,0 0 1 0 0,0 0-1 0 0,0 0 5 0 0,1 0-3 0 0,0-1-1 0 0,0 1 0 0 0,-1-1 1 0 0,1 1-1 0 0,0-1 0 0 0,-1 0 0 0 0,1 0 1 0 0,-1 0-1 0 0,1 0 0 0 0,-1 0 1 0 0,1 0-1 0 0,-1 0 0 0 0,0 0 1 0 0,1 0-1 0 0,-1-1 4 0 0,-1 2 2 0 0,2-1 5 0 0,0-1 1 0 0,-1 1-1 0 0,1-1 0 0 0,-1 0 0 0 0,1 1 0 0 0,-1-1 0 0 0,0 0 1 0 0,0 0-1 0 0,0 0 0 0 0,0 0 0 0 0,0 0 0 0 0,0 0 1 0 0,0 0-1 0 0,0 0 0 0 0,-1 0 0 0 0,1-1-7 0 0,-2 2 21 0 0,0 0 1 0 0,1 1-1 0 0,-1-1 0 0 0,0 0 0 0 0,0 0 0 0 0,1 1 0 0 0,-1-1 0 0 0,0 0 1 0 0,0 1-1 0 0,0-1 0 0 0,0 1 0 0 0,0-1 0 0 0,0 1 0 0 0,0-1 1 0 0,0 1-1 0 0,0 0 0 0 0,0 0 0 0 0,0-1 0 0 0,0 1 0 0 0,0 0 0 0 0,0 0 1 0 0,0 0-1 0 0,0 0 0 0 0,-1 0 0 0 0,1 0 0 0 0,0 0 0 0 0,0 1 0 0 0,0-1 1 0 0,0 0-22 0 0,-12 5-253 0 0,-1 0-1115 0 0,9 0-2758 0 0,0-4-2115 0 0,-6-4 2530 0 0,6 2 2275 0 0,-1 4-148 0 0</inkml:trace>
  <inkml:trace contextRef="#ctx0" brushRef="#br0" timeOffset="545.26">248 932 8 0 0,'-8'0'0'0'0,"3"-3"0"0"0,-3 1 0 0 0,6-1 0 0 0,-4-2 0 0 0,1 2 0 0 0,0 0 0 0 0,-3-2 0 0 0,2 2 0 0 0,1 1 0 0 0</inkml:trace>
  <inkml:trace contextRef="#ctx0" brushRef="#br0" timeOffset="1407.658">1 738 8 0 0,'1'-1'77'0'0,"0"1"1"0"0,-1 0-1 0 0,1-1 1 0 0,0 1-1 0 0,0-1 0 0 0,-1 1 1 0 0,1-1-1 0 0,0 1 1 0 0,0-1-1 0 0,-1 0 1 0 0,1 1-1 0 0,-1-1 0 0 0,1 0 1 0 0,-1 1-1 0 0,1-1 1 0 0,-1 0-1 0 0,1 0 0 0 0,-1 0 1 0 0,0 1-1 0 0,1-1 1 0 0,-1 0-1 0 0,0 0-77 0 0,3-7 3237 0 0,7 3 1202 0 0,-6 6-3156 0 0,-8 4-676 0 0,4-3-538 0 0,1 0-1 0 0,-1 0 1 0 0,1 0-1 0 0,-1 0 1 0 0,1-1-1 0 0,-1 1 1 0 0,1 0-1 0 0,0 0 1 0 0,0 0-1 0 0,0-1 1 0 0,0 1-1 0 0,2 1-68 0 0,16 26-38 0 0,-13-20 55 0 0,2 2 12 0 0,0 0-1 0 0,0-1 0 0 0,0 0 1 0 0,2 0-1 0 0,-1-1 1 0 0,1 0-1 0 0,0-1 0 0 0,2 0-28 0 0,25 16 205 0 0,-9-6 348 0 0,18 15-553 0 0,-20-19 133 0 0,-22-13-107 0 0,-1 0 0 0 0,0 1 1 0 0,1 0-1 0 0,-1-1 0 0 0,0 1 0 0 0,0 0 0 0 0,0 1 0 0 0,0-1 0 0 0,0 0 0 0 0,-1 1 0 0 0,3 2-26 0 0,10 17 112 0 0,0-1 1 0 0,1 0-1 0 0,2-2 0 0 0,6 7-112 0 0,-14-16 66 0 0,-1 1-1 0 0,0 0 0 0 0,0 0 1 0 0,4 10-66 0 0,26 32 158 0 0,-23-35-138 0 0,5 5 167 0 0,21 18-187 0 0,-1 1 179 0 0,-38-38-159 0 0,0-1-1 0 0,0 2 0 0 0,0-1 0 0 0,0 0 1 0 0,-1 0-1 0 0,0 1 0 0 0,0-1 1 0 0,0 1-1 0 0,0 0 0 0 0,-1 1-19 0 0,1-1 2 0 0,0 0 0 0 0,0 0 0 0 0,0 0-1 0 0,1 0 1 0 0,0-1 0 0 0,0 1 0 0 0,0-1 0 0 0,1 1-2 0 0,13 22-25 0 0,-7 5 144 0 0,-8-25-118 0 0,-1-1 1 0 0,1 0-1 0 0,1 1 1 0 0,-1-1-1 0 0,1 0 1 0 0,1 1-2 0 0,42 57-104 0 0,-26-24 233 0 0,2-1-81 0 0,1 3-28 0 0,-1 2-10 0 0,-14-26-1 0 0,0-1 0 0 0,2 0 0 0 0,2 2-9 0 0,-1 2 87 0 0,3-5-75 0 0,-2 1 0 0 0,0 0 1 0 0,0 0-1 0 0,-2 1 0 0 0,2 6-12 0 0,2-10-6 0 0,-13-14 7 0 0,0 1-1 0 0,0 0 0 0 0,0 0 1 0 0,0 0-1 0 0,0-1 0 0 0,0 1 1 0 0,0 0-1 0 0,0 0 0 0 0,0 0 1 0 0,-1 0-1 0 0,1 1 1 0 0,0-1-1 0 0,0 0 0 0 0,-1 0 1 0 0,1 0-1 0 0,-1 0 0 0 0,1 2 0 0 0,0 2 6 0 0,0 0 1 0 0,1 0-1 0 0,0 0 0 0 0,0-1 0 0 0,0 1 0 0 0,1-1 1 0 0,0 1-1 0 0,0-1 0 0 0,0 0 0 0 0,0 0 0 0 0,4 4-6 0 0,-1 6 172 0 0,-5-13-114 0 0,11 10-1189 0 0,-10-11-6225 0 0,-13-18 707 0 0,6 13 6168 0 0</inkml:trace>
  <inkml:trace contextRef="#ctx0" brushRef="#br0" timeOffset="2253.095">1049 2089 8 0 0,'-17'7'359'0'0,"14"-6"314"0"0,10-5 402 0 0,-2 1-659 0 0,-1-1 0 0 0,0 1 1 0 0,0-1-1 0 0,0 1 0 0 0,-1-1 0 0 0,1 0 0 0 0,-1 0 0 0 0,0-1 0 0 0,0 1 1 0 0,1-2-417 0 0,1-2 317 0 0,-1 0 0 0 0,0-1 0 0 0,0 1 0 0 0,0-1 0 0 0,1-6-317 0 0,-3 9 148 0 0,1 0 1 0 0,0 0-1 0 0,0 0 1 0 0,0 0-1 0 0,1 0 1 0 0,0 1 0 0 0,0 0-1 0 0,0 0 1 0 0,1 0-1 0 0,4-4-148 0 0,21-26 324 0 0,2-4 131 0 0,-24 30-186 0 0,0 0 0 0 0,0-1 0 0 0,-1 0 0 0 0,6-11-269 0 0,-3 2 156 0 0,2 1 1 0 0,0 1-1 0 0,2-1 0 0 0,0 1-156 0 0,8-11 125 0 0,-10 15-109 0 0,1 0 0 0 0,0 1 1 0 0,1 1-1 0 0,0 0 0 0 0,0 0 0 0 0,7-1-16 0 0,-14 6 30 0 0,0 0-1 0 0,0 0 0 0 0,-1-1 1 0 0,0 0-1 0 0,0 0 1 0 0,2-3-30 0 0,28-31 37 0 0,-2 6-8 0 0,-26 26-19 0 0,1 0 0 0 0,0 0 0 0 0,1 1 0 0 0,10-8-10 0 0,-7 6 2 0 0,0 0-1 0 0,-1-2 1 0 0,0 0-1 0 0,0 0 1 0 0,-1-1-2 0 0,19-19 33 0 0,-22 23-23 0 0,-1 0 0 0 0,0-1 0 0 0,-1 0 1 0 0,0 0-1 0 0,2-6-10 0 0,14-20 40 0 0,-13 23-26 0 0,1 0 0 0 0,0 1 0 0 0,1 0 0 0 0,3-1-15 0 0,-1 1 1 0 0,10-14 8 0 0,-14 16-30 0 0,-1 1-1 0 0,2 0 1 0 0,3-3 22 0 0,-1 1-16 0 0,0 0 0 0 0,0 0 0 0 0,2-5 16 0 0,10-10 12 0 0,28-35-43 0 0,-22 24 49 0 0,47-36-61 0 0,-35 32 6 0 0,6 0 37 0 0,-20 19 0 0 0,-21 18-1 0 0,0-2-1 0 0,0 1 0 0 0,0-1 1 0 0,-1 0-1 0 0,0 0 0 0 0,0 0 0 0 0,0-1 1 0 0,-1 0-1 0 0,1-2 2 0 0,-1 1-10 0 0,1 1 0 0 0,0 0 0 0 0,0 0 0 0 0,1 1 0 0 0,0 0 1 0 0,0 0-1 0 0,5-3 10 0 0,6-5 0 0 0,-1 0 33 0 0,-1-1 1 0 0,-1-1 0 0 0,0 0-1 0 0,6-10-33 0 0,11-6-3795 0 0,-27 28 2958 0 0,0 0 0 0 0,-1 0 1 0 0,1-1-1 0 0,-1 0 0 0 0,0 1 1 0 0,0-2-1 0 0,0 1 0 0 0,0-2 837 0 0,14-18-1769 0 0,-7 16 1654 0 0</inkml:trace>
  <inkml:trace contextRef="#ctx0" brushRef="#br0" timeOffset="2597.663">2795 182 8 0 0,'5'-14'0'0'0,"1"4"0"0"0,2-6 0 0 0,2 2 0 0 0,-7 6 0 0 0,0 0 0 0 0,-1 3 0 0 0,1 0 0 0 0,0 2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88 594 24 0 0,'-5'-8'469'0'0,"-27"-30"3100"0"0,30 35-2844 0 0,0 1 0 0 0,-1-1-1 0 0,1 1 1 0 0,-1 0 0 0 0,0 0 0 0 0,0 0 0 0 0,0 0 0 0 0,0 0 0 0 0,0 1-1 0 0,0-1 1 0 0,-1 1 0 0 0,0 0-725 0 0,4 1 80 0 0,-1 0-1 0 0,1 0 1 0 0,-1 0-1 0 0,1 0 1 0 0,-1 0-1 0 0,1 0 1 0 0,-1 0-1 0 0,1 0 1 0 0,-1 0-1 0 0,1 1 1 0 0,-1-1-1 0 0,1 0 1 0 0,0 0-1 0 0,-1 1 1 0 0,1-1-1 0 0,-1 0 1 0 0,1 0-1 0 0,0 1 1 0 0,-1-1-1 0 0,1 1 1 0 0,0-1-1 0 0,-1 0 1 0 0,1 1-1 0 0,0-1 1 0 0,0 1-1 0 0,-1-1 1 0 0,1 0-1 0 0,0 1 1 0 0,0-1-1 0 0,0 1 1 0 0,0-1-1 0 0,-1 1 1 0 0,1-1-1 0 0,0 1 1 0 0,0-1-1 0 0,0 1 1 0 0,0-1-1 0 0,0 1 1 0 0,0 0-80 0 0,0 26-63 0 0,0-19 219 0 0,2 23-86 0 0,0 0-1 0 0,3 4-69 0 0,4 50-15 0 0,-8-52 59 0 0,2-1 1 0 0,0 1-1 0 0,2-1 1 0 0,2 0-1 0 0,1-1 0 0 0,1 0 1 0 0,7 14-45 0 0,-16-44 9 0 0,0 0 0 0 0,1 1 0 0 0,-1-1 0 0 0,1 1 0 0 0,0-1 0 0 0,-1 0 0 0 0,1 1 0 0 0,0-1 0 0 0,0 0 0 0 0,0 0 0 0 0,0 1 0 0 0,0-1 0 0 0,0 0 0 0 0,0 0 0 0 0,0 0 0 0 0,1 0-9 0 0,-1-1 19 0 0,0-1-1 0 0,0 1 0 0 0,0-1 0 0 0,0 1 1 0 0,0-1-1 0 0,0 0 0 0 0,0 0 0 0 0,0 1 1 0 0,0-1-1 0 0,0 0 0 0 0,0 0 1 0 0,-1 0-1 0 0,1 0 0 0 0,0 0 0 0 0,-1 0 1 0 0,1 0-1 0 0,-1 0 0 0 0,1 0 0 0 0,-1 0 1 0 0,1 0-1 0 0,-1-1-18 0 0,16-26 85 0 0,-2-1 0 0 0,-1-1 0 0 0,-1 0 0 0 0,1-10-85 0 0,-1-2-83 0 0,2-1-1 0 0,15-28 84 0 0,-23 55-98 0 0,-5 14 64 0 0,-1 0 0 0 0,1 0 0 0 0,-1 0 0 0 0,1 1 0 0 0,0-1 0 0 0,0 0 0 0 0,0 0 0 0 0,0 1 0 0 0,0-1 0 0 0,0 1 0 0 0,1-1 0 0 0,0 0 34 0 0,-1 1-15 0 0,-1 1 1 0 0,0 0-1 0 0,1 0 0 0 0,-1 0 1 0 0,0 0-1 0 0,1 0 1 0 0,-1 0-1 0 0,0 0 1 0 0,1 0-1 0 0,-1-1 1 0 0,0 1-1 0 0,1 0 1 0 0,-1 1-1 0 0,1-1 1 0 0,-1 0-1 0 0,0 0 1 0 0,1 0-1 0 0,-1 0 1 0 0,0 0-1 0 0,1 0 1 0 0,-1 0-1 0 0,0 0 1 0 0,1 1-1 0 0,-1-1 1 0 0,0 0-1 0 0,1 0 1 0 0,-1 1-1 0 0,0-1 1 0 0,1 0-1 0 0,-1 0 1 0 0,0 1-1 0 0,0-1 1 0 0,1 0-1 0 0,-1 0 1 0 0,0 1-1 0 0,0-1 15 0 0,9 15-122 0 0,-7-12 82 0 0,70 136-418 0 0,20 62 458 0 0,-88-193 41 0 0,0 0 0 0 0,1 0 1 0 0,0-1-1 0 0,3 4-41 0 0,-6-8 40 0 0,-1-1 1 0 0,2 1-1 0 0,-1-1 0 0 0,0 0 0 0 0,0 1 0 0 0,1-1 1 0 0,-1 0-1 0 0,1-1 0 0 0,0 1 0 0 0,0 0 0 0 0,0-1 0 0 0,-1 1 1 0 0,1-1-1 0 0,2 0-40 0 0,-3-1 70 0 0,0 0-1 0 0,0 0 1 0 0,0-1 0 0 0,0 1 0 0 0,0 0 0 0 0,-1-1-1 0 0,1 0 1 0 0,0 0 0 0 0,0 1 0 0 0,-1-1-1 0 0,1 0 1 0 0,0 0 0 0 0,-1-1 0 0 0,1 1 0 0 0,-1 0-1 0 0,1 0 1 0 0,-1-1 0 0 0,0 1 0 0 0,1-1 0 0 0,-1 1-1 0 0,0-1 1 0 0,0 1 0 0 0,0-1 0 0 0,0 0 0 0 0,-1 0-1 0 0,2-1-69 0 0,4-10 429 0 0,0 0 0 0 0,-1 0 1 0 0,0-4-430 0 0,-3 13 90 0 0,13-48 1039 0 0,3-30-1129 0 0,-6 28-431 0 0,9-24 431 0 0,-15 59-1184 0 0,2 1 0 0 0,0 0 1 0 0,5-9 1183 0 0,-8 18-1899 0 0,-1 0 1 0 0,0-1-1 0 0,-1 1 1 0 0,0-1-1 0 0,0 0 1 0 0,0-5 1898 0 0,2-12-5013 0 0</inkml:trace>
  <inkml:trace contextRef="#ctx0" brushRef="#br0" timeOffset="403.01">727 416 4561 0 0,'-11'109'8936'0'0,"9"-73"-8044"0"0,1 0 1 0 0,2 0-1 0 0,4 19-892 0 0,18 82 460 0 0,-11-71-276 0 0,-3 1 0 0 0,-1 8-184 0 0,-10-30 155 0 0,2-43-208 0 0,0 0 1 0 0,0 0-1 0 0,0 0 1 0 0,-1 0-1 0 0,1 0 1 0 0,-1 0-1 0 0,0 0 0 0 0,1 0 1 0 0,-1 0-1 0 0,0 0 1 0 0,0 0-1 0 0,0 0 1 0 0,0-1-1 0 0,-1 1 0 0 0,1 0 1 0 0,0-1-1 0 0,-1 1 1 0 0,1-1-1 0 0,-1 1 53 0 0,1-2-52 0 0,1 0 0 0 0,-1 0 0 0 0,1 0 0 0 0,-1 0 0 0 0,1-1 0 0 0,0 1 0 0 0,-1 0 0 0 0,1 0 0 0 0,-1 0-1 0 0,1-1 1 0 0,0 1 0 0 0,-1 0 0 0 0,1 0 0 0 0,0-1 0 0 0,-1 1 0 0 0,1 0 0 0 0,0-1 0 0 0,0 1 0 0 0,-1 0 0 0 0,1-1 0 0 0,0 1 0 0 0,0 0 0 0 0,-1-1 0 0 0,1 1-1 0 0,0-1 1 0 0,0 1 0 0 0,0 0 0 0 0,0-1 0 0 0,0 1 0 0 0,0-1 0 0 0,0 1 0 0 0,0-1 0 0 0,0 1 0 0 0,0-1 0 0 0,0 1 0 0 0,0 0 0 0 0,0-1 52 0 0,-4-25-664 0 0,3 19 518 0 0,1-3 79 0 0,0 0 1 0 0,0-1-1 0 0,1 1 1 0 0,0 0-1 0 0,0 0 1 0 0,3-8 66 0 0,3-25-68 0 0,-4 24 140 0 0,0 0 1 0 0,1 1 0 0 0,1-1-1 0 0,0 1 1 0 0,2 1 0 0 0,0-1-1 0 0,1 1 1 0 0,1 0-1 0 0,0 0 1 0 0,1 1 0 0 0,1 1-1 0 0,0 0 1 0 0,10-10-73 0 0,-17 21 84 0 0,0 0-1 0 0,0 0 1 0 0,1 1 0 0 0,-1-1-1 0 0,1 1 1 0 0,4-2-84 0 0,-8 4 33 0 0,0 0 0 0 0,0 1-1 0 0,0-1 1 0 0,0 1 0 0 0,0-1 0 0 0,0 1 0 0 0,0 0-1 0 0,0-1 1 0 0,0 1 0 0 0,0 0 0 0 0,1 0 0 0 0,-1 0-1 0 0,0-1 1 0 0,0 1 0 0 0,0 1 0 0 0,0-1-1 0 0,0 0 1 0 0,1 0 0 0 0,-1 0 0 0 0,0 0 0 0 0,0 1-1 0 0,0-1 1 0 0,0 1 0 0 0,0-1 0 0 0,0 1 0 0 0,0-1-1 0 0,0 1 1 0 0,0-1 0 0 0,0 1 0 0 0,0 0 0 0 0,0 0-1 0 0,-1-1 1 0 0,1 1 0 0 0,0 0 0 0 0,0 0-33 0 0,6 12 197 0 0,0-1 0 0 0,-1 1 0 0 0,-1 0 1 0 0,0 0-1 0 0,-1 0 0 0 0,0 0 0 0 0,-1 1 1 0 0,1 8-198 0 0,-1-9 82 0 0,6 22 72 0 0,-6-23-109 0 0,1 1 0 0 0,-2 0 0 0 0,0 0-1 0 0,1 12-44 0 0,1 44-36 0 0,-3-64-1500 0 0,1-8-1958 0 0,1-11-2245 0 0,-5-6 1872 0 0,5-3 1005 0 0</inkml:trace>
  <inkml:trace contextRef="#ctx0" brushRef="#br0" timeOffset="759.246">1131 722 1216 0 0,'-3'7'1231'0'0,"0"0"-1"0"0,0 0 0 0 0,1 1 1 0 0,0-1-1 0 0,0 1 0 0 0,1 0 1 0 0,0-1-1 0 0,0 8-1230 0 0,1-6 82 0 0,0 1-1 0 0,1-1 1 0 0,0 0-1 0 0,1 0 1 0 0,0 0-1 0 0,0 0 1 0 0,1 0-1 0 0,0 0 1 0 0,0 0-1 0 0,1-1 1 0 0,0 0 0 0 0,1 0-1 0 0,0 0 1 0 0,0 0-1 0 0,0-1 1 0 0,1 1-1 0 0,1-1 1 0 0,1 1-82 0 0,-6-6 15 0 0,0 0-1 0 0,0 0 1 0 0,1 0 0 0 0,-1-1 0 0 0,0 1 0 0 0,1-1 0 0 0,-1 0-1 0 0,1 0 1 0 0,-1 0 0 0 0,1 0 0 0 0,0 0 0 0 0,0 0 0 0 0,-1-1-1 0 0,1 1 1 0 0,0-1 0 0 0,0 0 0 0 0,-1 0 0 0 0,1 0 0 0 0,0 0 0 0 0,0 0-1 0 0,0 0 1 0 0,-1-1 0 0 0,1 0 0 0 0,0 1 0 0 0,0-1 0 0 0,-1 0-1 0 0,1 0 1 0 0,-1-1 0 0 0,1 1 0 0 0,-1 0 0 0 0,1-1 0 0 0,0-1-15 0 0,4-2 104 0 0,0-1 1 0 0,0-1-1 0 0,0 1 1 0 0,-1-1 0 0 0,0 0-1 0 0,-1 0 1 0 0,0-1-1 0 0,0 0 1 0 0,0-1-105 0 0,4-5 42 0 0,-1-1 0 0 0,-1 0 0 0 0,0-1 0 0 0,-1 0 0 0 0,-1 0 0 0 0,0 0 0 0 0,-1 0 0 0 0,-1-1 0 0 0,-1 1 0 0 0,0-1 0 0 0,-1 0 0 0 0,-1 0 0 0 0,-1 0 0 0 0,-1-7-42 0 0,2 22 27 0 0,0 0 1 0 0,-1 0-1 0 0,1 1 0 0 0,0-1 1 0 0,-1 0-1 0 0,0 0 0 0 0,0 1 1 0 0,1-1-1 0 0,-1 0 0 0 0,0 1 0 0 0,0-1 1 0 0,0 1-1 0 0,-1-1 0 0 0,1 1 1 0 0,0 0-1 0 0,0-1 0 0 0,-1 1 1 0 0,1 0-1 0 0,-1 0 0 0 0,1 0 1 0 0,-2-1-28 0 0,0 1 49 0 0,0 0 0 0 0,0 0 1 0 0,0 0-1 0 0,0 1 0 0 0,0-1 1 0 0,-1 1-1 0 0,1 0 0 0 0,0 0 1 0 0,0 0-1 0 0,0 0 1 0 0,0 0-1 0 0,-1 1-49 0 0,-8 1 99 0 0,1 1 1 0 0,0 0 0 0 0,0 1-1 0 0,1 0 1 0 0,-1 0-1 0 0,-6 5-99 0 0,2-1-47 0 0,-26 15 451 0 0,-16 13-404 0 0,47-29-211 0 0,0 0 0 0 0,0 1 0 0 0,1 0 0 0 0,0 1 0 0 0,0 0 0 0 0,1 0 0 0 0,-6 10 211 0 0,10-10-784 0 0,-3 4-2736 0 0,7-13 3391 0 0,0 0 0 0 0,0 0 0 0 0,0 0 1 0 0,0 1-1 0 0,0-1 0 0 0,0 0 0 0 0,0 0 1 0 0,-1 0-1 0 0,1 0 0 0 0,0 0 0 0 0,0 0 1 0 0,0 0-1 0 0,0 1 0 0 0,0-1 1 0 0,0 0-1 0 0,0 0 0 0 0,0 0 0 0 0,-1 0 1 0 0,1 0-1 0 0,0 0 0 0 0,0 0 0 0 0,0 0 1 0 0,0 0-1 0 0,0 0 0 0 0,0 0 0 0 0,-1 0 1 0 0,1 0-1 0 0,0 0 0 0 0,0 0 1 0 0,0 0-1 0 0,0 0 0 0 0,0 0 0 0 0,0 0 1 0 0,-1 0-1 0 0,1 0 0 0 0,0 0 0 0 0,0 0 1 0 0,0 0-1 0 0,0 0 0 0 0,0 0 0 0 0,-1 0 1 0 0,1 0-1 0 0,0 0 0 0 0,0 0 1 0 0,0 0-1 0 0,0 0 0 0 0,0 0 0 0 0,0 0 1 0 0,0 0-1 0 0,-1-1 0 0 0,1 1 0 0 0,0 0 1 0 0,0 0-1 0 0,0 0 0 0 0,0 0 0 0 0,0 0 1 0 0,0 0-1 0 0,0-1 0 0 0,0 1 1 0 0,0 0-1 0 0,0 0 0 0 0,0 0 0 0 0,0 0 1 0 0,0 0-1 0 0,0-1 129 0 0,-1-6-2494 0 0</inkml:trace>
  <inkml:trace contextRef="#ctx0" brushRef="#br0" timeOffset="1099.091">1541 456 2633 0 0,'-1'0'322'0'0,"0"0"1"0"0,-1 0-1 0 0,1 0 1 0 0,0 0-1 0 0,0 0 1 0 0,-1 1-1 0 0,1-1 1 0 0,0 0-1 0 0,0 1 1 0 0,0-1-1 0 0,0 1 1 0 0,0 0-1 0 0,0-1 1 0 0,0 1 0 0 0,0 0-1 0 0,0 0 1 0 0,0-1-1 0 0,0 1 1 0 0,0 0-1 0 0,0 0 1 0 0,0 0-323 0 0,0 2 280 0 0,-1-1 0 0 0,1 1 1 0 0,0-1-1 0 0,0 1 1 0 0,0-1-1 0 0,0 1 0 0 0,0 0 1 0 0,0 0-1 0 0,0 1-280 0 0,0 7 218 0 0,1 0-1 0 0,-1-1 0 0 0,1 1 1 0 0,2 6-218 0 0,7 65 797 0 0,-3-28 390 0 0,-1 14-1187 0 0,1 28 620 0 0,-2-39 154 0 0,-2 28-774 0 0,-2-73 76 0 0,1 0 1 0 0,0 1-1 0 0,1-1 1 0 0,1 0 0 0 0,2 8-77 0 0,-1-8-160 0 0,-2 0-1 0 0,1 0 1 0 0,-2 0 0 0 0,1 11 160 0 0,-2-23-40 0 0,0 0 0 0 0,0 1 0 0 0,0-1-1 0 0,0 0 1 0 0,0 0 0 0 0,0 0 0 0 0,0 0-1 0 0,0 0 1 0 0,0 0 0 0 0,0 0 0 0 0,0 0 0 0 0,0 0-1 0 0,0 1 1 0 0,0-1 0 0 0,0 0 0 0 0,0 0-1 0 0,1 0 1 0 0,-1 0 0 0 0,0 0 0 0 0,0 0-1 0 0,0 0 1 0 0,0 0 0 0 0,0 0 0 0 0,0 0-1 0 0,0 0 1 0 0,0 0 0 0 0,0 1 0 0 0,0-1-1 0 0,0 0 1 0 0,0 0 0 0 0,0 0 0 0 0,1 0 0 0 0,-1 0-1 0 0,0 0 1 0 0,0 0 0 0 0,0 0 0 0 0,0 0-1 0 0,0 0 1 0 0,0 0 0 0 0,0 0 0 0 0,0 0-1 0 0,0 0 1 0 0,1 0 0 0 0,-1 0 0 0 0,0 0-1 0 0,0 0 1 0 0,0 0 0 0 0,0 0 0 0 0,0 0-1 0 0,0 0 1 0 0,0 0 0 0 0,0 0 0 0 0,0 0-1 0 0,0 0 1 0 0,1 0 0 0 0,-1 0 0 0 0,0-1 0 0 0,0 1-1 0 0,0 0 1 0 0,0 0 0 0 0,0 0 0 0 0,0 0-1 0 0,0 0 1 0 0,0 0 0 0 0,0 0 0 0 0,0 0-1 0 0,0 0 1 0 0,0 0 40 0 0,4-10-5767 0 0,-8-22-205 0 0,6 7 4536 0 0</inkml:trace>
  <inkml:trace contextRef="#ctx0" brushRef="#br0" timeOffset="1553.378">1690 762 920 0 0,'0'4'201'0'0,"0"0"0"0"0,1 1 0 0 0,0-1 0 0 0,0 1 0 0 0,0-1 0 0 0,0 0 0 0 0,0 0 0 0 0,1 0 0 0 0,0 0 0 0 0,0 0 0 0 0,0 0 0 0 0,0 0-1 0 0,0 0 1 0 0,1-1 0 0 0,0 1-201 0 0,2 1 53 0 0,0 0 0 0 0,0 0 0 0 0,1 0-1 0 0,-1-1 1 0 0,1 0 0 0 0,0 0 0 0 0,0 0-1 0 0,1-1 1 0 0,1 1-53 0 0,1 0 30 0 0,0 0 1 0 0,1-1-1 0 0,-1 0 0 0 0,1-1 0 0 0,-1 0 0 0 0,1 0 0 0 0,0-1 1 0 0,-1-1-1 0 0,1 1 0 0 0,0-2 0 0 0,0 1 0 0 0,0-1 1 0 0,-1-1-1 0 0,3 0-30 0 0,-4-1 264 0 0,0-1 1 0 0,0 1-1 0 0,0-2 1 0 0,0 1 0 0 0,-1-1-1 0 0,0 0 1 0 0,0 0-1 0 0,0-1 1 0 0,-1 0-1 0 0,1-1-264 0 0,2-2 162 0 0,0-1 0 0 0,-1 0 0 0 0,0-1 0 0 0,-1 1 0 0 0,0-1-1 0 0,3-8-161 0 0,-5 8-8 0 0,0-1-1 0 0,-1 0 0 0 0,0 0 0 0 0,-1 0 0 0 0,1-5 9 0 0,-3 10 9 0 0,0 1 1 0 0,-1-1 0 0 0,0 1-1 0 0,0-1 1 0 0,0 1 0 0 0,-1-1-1 0 0,0 1 1 0 0,0 0 0 0 0,0-1-1 0 0,-1 1 1 0 0,-1-2-10 0 0,2 5 27 0 0,0 1 0 0 0,0 0 0 0 0,0 0 1 0 0,0 0-1 0 0,0 0 0 0 0,-1 0 0 0 0,1 0 1 0 0,-1 0-1 0 0,0 0 0 0 0,1 1 0 0 0,-1-1 0 0 0,0 1 1 0 0,0-1-1 0 0,0 1 0 0 0,0-1 0 0 0,0 1 1 0 0,0 0-1 0 0,0 0 0 0 0,0 0 0 0 0,-1 1 0 0 0,1-1 1 0 0,0 0-1 0 0,-1 1 0 0 0,1-1 0 0 0,0 1 0 0 0,-1 0 1 0 0,1 0-1 0 0,0 0 0 0 0,-1 0 0 0 0,1 0-27 0 0,-4 1 59 0 0,1 0-1 0 0,-1 0 0 0 0,1 0 1 0 0,0 1-1 0 0,0 0 0 0 0,0 0 1 0 0,0 0-1 0 0,0 0 0 0 0,0 1 1 0 0,1 0-1 0 0,-1 0 0 0 0,-2 3-58 0 0,-3 3 65 0 0,0 1 0 0 0,1 0 0 0 0,0 0 0 0 0,1 1 0 0 0,0 1 0 0 0,1-1 0 0 0,0 1 0 0 0,0 1 0 0 0,2-1 0 0 0,-1 1 0 0 0,2 0 0 0 0,0 0 0 0 0,0 0 0 0 0,0 10-65 0 0,0-4 258 0 0,2 0 0 0 0,0 1-1 0 0,2-1 1 0 0,0 1-1 0 0,1-1 1 0 0,1 0-1 0 0,0 1 1 0 0,2-1 0 0 0,0 0-1 0 0,2 3-257 0 0,-4-16 183 0 0,1 0-1 0 0,-1 0 0 0 0,1 0 1 0 0,0 0-1 0 0,0-1 1 0 0,1 1-1 0 0,-1-1 1 0 0,1 0-1 0 0,0 0 0 0 0,1 0 1 0 0,1 1-183 0 0,-3-3 144 0 0,-1-1 1 0 0,1 0-1 0 0,0 0 0 0 0,0 0 1 0 0,0-1-1 0 0,1 1 0 0 0,-1-1 1 0 0,0 0-1 0 0,0 1 1 0 0,1-2-1 0 0,-1 1 0 0 0,1 0 1 0 0,-1-1-1 0 0,1 1 0 0 0,-1-1 1 0 0,1 0-1 0 0,-1 0 1 0 0,1 0-1 0 0,-1-1 0 0 0,1 1 1 0 0,3-2-145 0 0,27-5 889 0 0,-17 4-502 0 0,-1 0-1 0 0,0-2 1 0 0,2 0-387 0 0,-13 2 49 0 0,-1 1 0 0 0,1-1 0 0 0,-1 0 0 0 0,1 0 0 0 0,-1 0 0 0 0,0 0 0 0 0,0-1 0 0 0,0 0 0 0 0,2-2-49 0 0,30-43-189 0 0,-3 4-1974 0 0,-31 43 2061 0 0,9-10-3063 0 0,0 0-1 0 0,-1-1 1 0 0,0 0 0 0 0,-1 0 0 0 0,7-15 3165 0 0,-1 4-2753 0 0</inkml:trace>
  <inkml:trace contextRef="#ctx0" brushRef="#br0" timeOffset="1908.003">2605 400 4489 0 0,'-8'10'5009'0'0,"3"-2"-1912"0"0,3 0-1345 0 0,2-2-688 0 0,0-1-584 0 0,2-2-264 0 0,-2-1-128 0 0,3-2-184 0 0,-1 3 104 0 0,6 5-168 0 0,-2 0-256 0 0,2 0-384 0 0,0 3-544 0 0,-3-6-1025 0 0,0 3-1335 0 0,-5-5-97 0 0,0-9 944 0 0,0 6 2209 0 0</inkml:trace>
  <inkml:trace contextRef="#ctx0" brushRef="#br0" timeOffset="2256.277">2632 847 2200 0 0,'-5'29'3561'0'0,"2"0"-336"0"0,3 3-1153 0 0,0-8-895 0 0,0-8-553 0 0,3-5-360 0 0,-1-6-176 0 0,4 0-32 0 0,-1 3-184 0 0,0-5-288 0 0,-2 2-600 0 0,5-5-1209 0 0,0-5-1032 0 0,-8-8-239 0 0,24 21 775 0 0</inkml:trace>
  <inkml:trace contextRef="#ctx0" brushRef="#br0" timeOffset="2589.21">3249 240 4129 0 0,'-1'0'352'0'0,"-1"0"-1"0"0,1 0 1 0 0,-1 0-1 0 0,0 0 1 0 0,1 0 0 0 0,-1 0-1 0 0,1 0 1 0 0,-1 1 0 0 0,1-1-1 0 0,-1 1 1 0 0,0-1-1 0 0,1 1 1 0 0,-1-1 0 0 0,1 1-1 0 0,0 0 1 0 0,-1 0 0 0 0,1 0-1 0 0,0 0 1 0 0,-1 0-352 0 0,1 0 147 0 0,1 1-1 0 0,-1 0 1 0 0,1-1-1 0 0,-1 1 1 0 0,1-1 0 0 0,-1 1-1 0 0,1 0 1 0 0,0-1 0 0 0,0 1-1 0 0,0 0 1 0 0,0 0 0 0 0,0-1-1 0 0,0 1 1 0 0,1 0 0 0 0,-1-1-1 0 0,0 1 1 0 0,1-1 0 0 0,-1 1-1 0 0,1 0-146 0 0,17 88 2618 0 0,5 75-2618 0 0,-14-95 344 0 0,4 54 61 0 0,-7-54-392 0 0,3-1 0 0 0,14 47-13 0 0,-17-80-743 0 0,-1-5-1835 0 0,2-12-3918 0 0,-9-21 2637 0 0,0-1 2277 0 0,-1-1 885 0 0,0-5-329 0 0</inkml:trace>
  <inkml:trace contextRef="#ctx0" brushRef="#br0" timeOffset="2935.351">3308 362 2224 0 0,'-1'-3'517'0'0,"-1"0"0"0"0,1 0 0 0 0,0 0 0 0 0,0-1 0 0 0,1 1 0 0 0,-1 0 0 0 0,1-1 0 0 0,-1 1 0 0 0,1 0 0 0 0,0-1 0 0 0,0 1 0 0 0,1-1 0 0 0,-1 1 0 0 0,1 0 0 0 0,-1-1 0 0 0,1 1 0 0 0,0 0 0 0 0,1 0 0 0 0,-1-1 0 0 0,0 1-517 0 0,2-2 299 0 0,0 1 0 0 0,1-1 0 0 0,-1 1 0 0 0,1 0 0 0 0,-1 0-1 0 0,1 0 1 0 0,1 1 0 0 0,-1-1 0 0 0,0 1 0 0 0,1 0 0 0 0,4-3-299 0 0,3 0 102 0 0,-1 1 1 0 0,1 0-1 0 0,-1 1 0 0 0,1 0 1 0 0,1 1-1 0 0,-1 0 0 0 0,0 1 1 0 0,1 0-1 0 0,-1 1 1 0 0,10 1-103 0 0,-17 0 38 0 0,0 0 1 0 0,0 0 0 0 0,-1 1 0 0 0,1 0 0 0 0,0 0-1 0 0,-1 1 1 0 0,1-1 0 0 0,0 1 0 0 0,-1 0 0 0 0,0 0-1 0 0,0 0 1 0 0,1 1 0 0 0,-1-1 0 0 0,-1 1 0 0 0,1 0-1 0 0,0 0 1 0 0,-1 1 0 0 0,1-1 0 0 0,0 2-39 0 0,0 1 37 0 0,-1-1 0 0 0,0 1 0 0 0,0 0 1 0 0,0 0-1 0 0,-1 0 0 0 0,0 0 0 0 0,0 0 0 0 0,0 0 0 0 0,-1 1 1 0 0,0-1-1 0 0,0 1 0 0 0,-1-1 0 0 0,0 1 0 0 0,0 0-37 0 0,-1 6-24 0 0,0 0 0 0 0,-1-1 0 0 0,-1 1 0 0 0,0 0 0 0 0,-1-1-1 0 0,0 1 1 0 0,-1-1 0 0 0,0 0 0 0 0,-1 0 0 0 0,0-1 0 0 0,-3 3 24 0 0,5-8-90 0 0,-1 1 1 0 0,0-1-1 0 0,-1-1 1 0 0,1 1 0 0 0,-1-1-1 0 0,0 0 1 0 0,0 0-1 0 0,-3 1 90 0 0,-55 30-531 0 0,54-30 506 0 0,3-3 48 0 0,1-1 0 0 0,-1 0 0 0 0,1 0 0 0 0,-1 0 0 0 0,0-1 0 0 0,0 0 0 0 0,0 0 0 0 0,0 0 0 0 0,0-1 0 0 0,0 0 0 0 0,0-1 1 0 0,0 1-1 0 0,-2-2-23 0 0,9 2 8 0 0,0 0 1 0 0,0 0 0 0 0,0 0-1 0 0,0 0 1 0 0,0 0 0 0 0,1 0-1 0 0,-1-1 1 0 0,0 1 0 0 0,0 0-1 0 0,0 0 1 0 0,0 0 0 0 0,0 0-1 0 0,0 0 1 0 0,0 0 0 0 0,0 0-1 0 0,0-1 1 0 0,0 1 0 0 0,0 0-1 0 0,0 0 1 0 0,0 0 0 0 0,0 0-1 0 0,0 0 1 0 0,0 0-1 0 0,0-1 1 0 0,0 1 0 0 0,0 0-1 0 0,0 0 1 0 0,0 0 0 0 0,0 0-1 0 0,0 0 1 0 0,0 0 0 0 0,0-1-1 0 0,0 1 1 0 0,0 0 0 0 0,0 0-1 0 0,0 0 1 0 0,0 0 0 0 0,0 0-1 0 0,0 0 1 0 0,-1 0 0 0 0,1-1-1 0 0,0 1 1 0 0,0 0 0 0 0,0 0-1 0 0,0 0 1 0 0,0 0 0 0 0,0 0-1 0 0,0 0 1 0 0,0 0 0 0 0,-1 0-1 0 0,1 0 1 0 0,0 0 0 0 0,0 0-1 0 0,0 0 1 0 0,0 0 0 0 0,0 0-1 0 0,0 0 1 0 0,-1 0 0 0 0,1 0-1 0 0,0 0 1 0 0,0 0 0 0 0,0 0-1 0 0,0 0 1 0 0,0 0 0 0 0,0 0-1 0 0,-1 0 1 0 0,1 0 0 0 0,0 0-9 0 0,10 0 199 0 0,-1 5-33 0 0,1 0 0 0 0,0 0 0 0 0,0-1 0 0 0,0-1 0 0 0,0 0 0 0 0,1 0 0 0 0,5 1-166 0 0,15 4 431 0 0,48 9 383 0 0,-62-15-670 0 0,-1 1 1 0 0,0 0-1 0 0,0 1 0 0 0,0 1 1 0 0,-1 1-1 0 0,1 0 1 0 0,-1 1-1 0 0,9 6-144 0 0,-3 1 42 0 0,-12-9-61 0 0,0 0 0 0 0,-1 1 0 0 0,1 0 0 0 0,-2 1 0 0 0,1-1-1 0 0,-1 2 1 0 0,0-1 0 0 0,6 9 19 0 0,10 3-1734 0 0,-7-10-3228 0 0,-16-9 4837 0 0,1 0 0 0 0,-1 0 0 0 0,0 0 0 0 0,0 0 1 0 0,0 0-1 0 0,0 0 0 0 0,1 0 0 0 0,-1 0 0 0 0,0 0 0 0 0,0 0 0 0 0,0 0 0 0 0,0 0 0 0 0,1 0 0 0 0,-1 0 0 0 0,0 0 1 0 0,0 0-1 0 0,0 0 0 0 0,0 0 0 0 0,1 0 0 0 0,-1-1 0 0 0,0 1 0 0 0,0 0 0 0 0,0 0 0 0 0,0 0 0 0 0,0 0 0 0 0,0 0 1 0 0,1 0-1 0 0,-1 0 0 0 0,0-1 0 0 0,0 1 0 0 0,0 0 0 0 0,0 0 0 0 0,0 0 0 0 0,0 0 0 0 0,0-1 0 0 0,0 1 0 0 0,0 0 1 0 0,0 0-1 0 0,0 0 0 0 0,0 0 0 0 0,0-1 0 0 0,0 1 0 0 0,0 0 0 0 0,0 0 0 0 0,0 0 0 0 0,0 0 0 0 0,0-1 0 0 0,0 1 1 0 0,0 0-1 0 0,0 0 0 0 0,0 0 0 0 0,0 0 0 0 0,0-1 0 0 0,0 1 0 0 0,0 0 0 0 0,0 0 0 0 0,0 0 0 0 0,0 0 0 0 0,-1 0 1 0 0,1-1-1 0 0,0 1 125 0 0,0-3-1643 0 0,2-7-3438 0 0</inkml:trace>
  <inkml:trace contextRef="#ctx0" brushRef="#br0" timeOffset="3296.719">3947 1 3969 0 0,'21'9'8329'0'0,"0"-4"-4508"0"0,11 5-1605 0 0,-28-8-2178 0 0,0 0 1 0 0,0 1-1 0 0,-1-1 1 0 0,1 1-1 0 0,0 0 1 0 0,-1 0-1 0 0,0 0 1 0 0,0 1 0 0 0,0-1-1 0 0,0 1 1 0 0,0 0-1 0 0,-1 0 1 0 0,0 0-1 0 0,0 0 1 0 0,0 0 0 0 0,1 2-39 0 0,-1 0 29 0 0,1 0 0 0 0,-1 1-1 0 0,-1-1 1 0 0,1 1 0 0 0,-1-1 0 0 0,-1 1 0 0 0,1 0 0 0 0,-1-1 0 0 0,0 1 0 0 0,-1 5-29 0 0,0-4 10 0 0,0 0-15 0 0,1-1 0 0 0,-2 1 1 0 0,1-1-1 0 0,-1 1 0 0 0,0-1 1 0 0,-1 0-1 0 0,0 0 0 0 0,0 0 1 0 0,0 0-1 0 0,-2 2 5 0 0,2 0 22 0 0,3-9-25 0 0,0 0 0 0 0,0 1 1 0 0,0-1-1 0 0,0 0 0 0 0,0 0 0 0 0,0 0 1 0 0,0 0-1 0 0,0 0 0 0 0,0 0 0 0 0,0 0 0 0 0,0 0 1 0 0,0 1-1 0 0,0-1 0 0 0,0 0 0 0 0,0 0 1 0 0,0 0-1 0 0,-1 0 0 0 0,1 0 0 0 0,0 0 1 0 0,0 0-1 0 0,0 0 0 0 0,0 0 0 0 0,0 0 0 0 0,0 0 1 0 0,0 1-1 0 0,0-1 0 0 0,0 0 0 0 0,0 0 1 0 0,0 0-1 0 0,-1 0 0 0 0,1 0 0 0 0,0 0 1 0 0,0 0-1 0 0,0 0 0 0 0,0 0 0 0 0,0 0 0 0 0,0 0 1 0 0,0 0-1 0 0,0 0 0 0 0,-1 0 0 0 0,1 0 1 0 0,0 0-1 0 0,0 0 0 0 0,0 0 0 0 0,0 0 0 0 0,0 0 1 0 0,0 0-1 0 0,0 0 0 0 0,0 0 0 0 0,-1 0 1 0 0,1 0-1 0 0,0 0 0 0 0,0 0 0 0 0,0 0 1 0 0,0-1-1 0 0,0 1 3 0 0,-1 0 20 0 0,2-3-84 0 0,0 0 1 0 0,0 0 0 0 0,0-1-1 0 0,0 1 1 0 0,0 0 0 0 0,1 0 0 0 0,0 0-1 0 0,-1 1 1 0 0,1-1 0 0 0,0 0-1 0 0,0 0 1 0 0,0 1 0 0 0,1 0-1 0 0,1-2 64 0 0,39-35-256 0 0,-40 37 273 0 0,-1 0 1 0 0,0 0 0 0 0,1 0 0 0 0,-1 0 0 0 0,1 0 0 0 0,0 1 0 0 0,-1-1 0 0 0,1 1 0 0 0,0 0 0 0 0,0 0 0 0 0,0 0 0 0 0,0 0 0 0 0,0 0 0 0 0,0 1 0 0 0,0 0 0 0 0,0-1 0 0 0,0 1 0 0 0,0 0 0 0 0,0 0 0 0 0,0 0 0 0 0,0 1 0 0 0,0-1 0 0 0,0 1 0 0 0,0 0-1 0 0,0 0 1 0 0,0 0 0 0 0,0 0 0 0 0,0 0 0 0 0,-1 1 0 0 0,1-1 0 0 0,0 1 0 0 0,-1 0 0 0 0,1-1 0 0 0,-1 1 0 0 0,0 1 0 0 0,1-1 0 0 0,-1 0 0 0 0,0 0 0 0 0,-1 1 0 0 0,1-1 0 0 0,0 1 0 0 0,-1-1 0 0 0,2 4-18 0 0,2 3 155 0 0,-1 1 1 0 0,0 0-1 0 0,0 1 1 0 0,-1-1-1 0 0,0 1 1 0 0,-1-1-1 0 0,0 1 1 0 0,-1 6-156 0 0,0-11 114 0 0,-1 1 1 0 0,-1-1 0 0 0,1 0 0 0 0,-1 0-1 0 0,0 1 1 0 0,-1-1 0 0 0,0 0 0 0 0,1 0-1 0 0,-2 0 1 0 0,1 0 0 0 0,-1-1-1 0 0,0 1 1 0 0,0-1 0 0 0,-1 1 0 0 0,-1 1-115 0 0,-11 14 511 0 0,11-11-381 0 0,-2-2-1 0 0,1 1 1 0 0,-1-1 0 0 0,-1 0-1 0 0,1 0 1 0 0,-1-1-1 0 0,0 0 1 0 0,-5 2-130 0 0,0 1 60 0 0,12-9-134 0 0,0 0 0 0 0,0 0 0 0 0,0 0 0 0 0,0 0-1 0 0,0 0 1 0 0,0 0 0 0 0,0-1 0 0 0,0 1 0 0 0,0 0 0 0 0,0-1 0 0 0,0 1-1 0 0,-1 0 1 0 0,1-1 0 0 0,0 1 0 0 0,-1-1 0 0 0,1 0 0 0 0,0 1 0 0 0,0-1 0 0 0,-1 0-1 0 0,1 0 1 0 0,-1 0 0 0 0,1 0 0 0 0,0 0 0 0 0,-2-1 74 0 0,-4-12-13119 0 0,3 3 5324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5793 0 0,'2'3'5025'0'0,"1"0"-3352"0"0,-3 2-577 0 0,0 3-456 0 0,3 0-392 0 0,-3-3-184 0 0,8 1-296 0 0,-3-1-8 0 0,3-3-184 0 0,0 1-336 0 0,0 5-184 0 0,-3-3-609 0 0,6 3-807 0 0,-6-2-577 0 0,-8-6 128 0 0,3-3 1097 0 0,-2 3 1152 0 0</inkml:trace>
  <inkml:trace contextRef="#ctx0" brushRef="#br0" timeOffset="1">102 362 2625 0 0,'-8'29'3144'0'0,"0"-2"-895"0"0,0 2-913 0 0,5-5-560 0 0,0-13-432 0 0,11-3-232 0 0,-5-3-112 0 0,5 3-240 0 0,0-5-528 0 0,0 2-904 0 0,0-5-1137 0 0,-5-8-152 0 0,15 16 833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 4649 0 0,'-3'7'1380'0'0,"0"-1"-1"0"0,0 1 1 0 0,1-1 0 0 0,-1 1-1 0 0,1 0 1 0 0,0 6-1380 0 0,0-3 847 0 0,1 1-1 0 0,0-1 1 0 0,1 1 0 0 0,1 3-847 0 0,2 16 374 0 0,1 0-1 0 0,8 24-373 0 0,-4-14 717 0 0,55 330 946 0 0,-62-351-1554 0 0,0 0-1 0 0,-1 0 0 0 0,-2 12-108 0 0,1-11-1782 0 0,1 0 0 0 0,1 17 1782 0 0,-2-27-2859 0 0,-3-10-3047 0 0,3-1 3127 0 0,2 9-1727 0 0</inkml:trace>
  <inkml:trace contextRef="#ctx0" brushRef="#br0" timeOffset="380.151">54 181 936 0 0,'1'-11'1400'0'0,"0"-1"1"0"0,1 0-1 0 0,0 0 0 0 0,1 1 1 0 0,0-1-1 0 0,1 1 0 0 0,3-6-1400 0 0,-5 14 139 0 0,-1 0 1 0 0,1 0-1 0 0,0 0 0 0 0,0 0 1 0 0,0 1-1 0 0,1-1 0 0 0,-1 1 1 0 0,0-1-1 0 0,1 1 0 0 0,0 0 0 0 0,0 0 1 0 0,-1 0-1 0 0,1 0 0 0 0,0 0 1 0 0,0 1-1 0 0,1 0 0 0 0,-1-1 0 0 0,0 1 1 0 0,0 0-1 0 0,1 0 0 0 0,-1 1 1 0 0,1-1-1 0 0,-1 1 0 0 0,0 0 1 0 0,1 0-1 0 0,-1 0 0 0 0,3 0-139 0 0,4 1 187 0 0,1 1-1 0 0,-1 0 0 0 0,0 0 1 0 0,0 1-1 0 0,0 0 1 0 0,-1 1-1 0 0,1 0 0 0 0,-1 1 1 0 0,0-1-1 0 0,0 2 1 0 0,0-1-1 0 0,-1 2 0 0 0,1 0-186 0 0,-2-2 52 0 0,-1 1 0 0 0,0 0-1 0 0,0 0 1 0 0,0 0-1 0 0,-1 1 1 0 0,0 0-1 0 0,0 0 1 0 0,-1 0 0 0 0,0 1-1 0 0,0 0 1 0 0,0-1-1 0 0,-1 1 1 0 0,-1 1 0 0 0,1-1-1 0 0,-1 0 1 0 0,0 3-52 0 0,-2-5-14 0 0,0 0 1 0 0,-1 0-1 0 0,1 0 0 0 0,-1 0 1 0 0,-1 0-1 0 0,1-1 0 0 0,-1 1 1 0 0,0 0-1 0 0,0-1 1 0 0,0 1-1 0 0,-1-1 0 0 0,0 1 1 0 0,0-1-1 0 0,0 0 0 0 0,-3 3 14 0 0,-5 6-196 0 0,-1 0-1 0 0,0-1 1 0 0,-1 0-1 0 0,-8 5 197 0 0,9-7-52 0 0,-1-2 0 0 0,0 1 0 0 0,0-2 0 0 0,-1 0 0 0 0,0 0 0 0 0,0-2 0 0 0,-1 1 0 0 0,-3-1 52 0 0,17-6 18 0 0,-1 1 1 0 0,0-1-1 0 0,0 1 0 0 0,1-1 1 0 0,-1 1-1 0 0,0-1 1 0 0,1 1-1 0 0,-1 0 0 0 0,1 0 1 0 0,-1 0-1 0 0,1 0 0 0 0,-1 0 1 0 0,1 0-1 0 0,0 0 1 0 0,-1 1-1 0 0,1-1 0 0 0,0 0 1 0 0,0 1-1 0 0,0-1 1 0 0,0 1-1 0 0,0-1 0 0 0,0 1 1 0 0,1 0-1 0 0,-1-1 1 0 0,0 1-1 0 0,1 0 0 0 0,-1-1 1 0 0,1 1-1 0 0,0 0 0 0 0,0 0 1 0 0,-1-1-1 0 0,1 1 1 0 0,0 0-1 0 0,1 0 0 0 0,-1-1 1 0 0,0 1-1 0 0,0 0 1 0 0,1 0-1 0 0,-1-1 0 0 0,1 1 1 0 0,-1 0-1 0 0,1-1 1 0 0,0 1-1 0 0,0 0 0 0 0,0-1 1 0 0,-1 1-1 0 0,2-1 0 0 0,-1 0 1 0 0,0 1-1 0 0,0-1 1 0 0,0 0-1 0 0,2 1-18 0 0,9 11 251 0 0,1-1-1 0 0,0-1 1 0 0,1 0-1 0 0,1-1 1 0 0,-1-1-1 0 0,1 0 1 0 0,1-1-1 0 0,0 0 1 0 0,0-2-1 0 0,1 0 1 0 0,-1 0-1 0 0,1-2 1 0 0,3 0-251 0 0,76 24 1493 0 0,-72-19-1202 0 0,-21-7-252 0 0,1-1 0 0 0,-1 1 1 0 0,1-1-1 0 0,-1 1 0 0 0,1-1 1 0 0,0 0-1 0 0,2 0-39 0 0,52 14-2251 0 0,-34-8-3305 0 0,-22-7 4713 0 0,-2 0 700 0 0,0 1 1 0 0,0-1 0 0 0,0 0-1 0 0,1 0 1 0 0,-1 0 0 0 0,0 0-1 0 0,0 0 1 0 0,0 0 0 0 0,0 0 0 0 0,0 0-1 0 0,0 0 1 0 0,1 0 0 0 0,-1 1-1 0 0,0-1 1 0 0,0 0 0 0 0,0 0-1 0 0,0 0 1 0 0,1 0 0 0 0,-1 0-1 0 0,0 0 1 0 0,0 0 0 0 0,0 0-1 0 0,0 0 1 0 0,1 0 0 0 0,-1 0-1 0 0,0 0 1 0 0,0-1 0 0 0,0 1-1 0 0,0 0 1 0 0,0 0 0 0 0,1 0 0 0 0,-1 0-1 0 0,0 0 1 0 0,0 0 0 0 0,0 0-1 0 0,0 0 1 0 0,0 0 0 0 0,0 0-1 0 0,1-1 1 0 0,-1 1 0 0 0,0 0-1 0 0,0 0 1 0 0,0 0 0 0 0,0 0-1 0 0,0 0 1 0 0,0-1 0 0 0,0 1-1 0 0,0 0 1 0 0,0 0 0 0 0,0 0 0 0 0,0 0-1 0 0,0 0 1 0 0,0-1 0 0 0,0 1-1 0 0,0 0 1 0 0,0 0 0 0 0,0 0-1 0 0,0 0 1 0 0,0-1 0 0 0,0 1-1 0 0,0 0 1 0 0,0 0 0 0 0,0 0-1 0 0,0 0 143 0 0,2-8-4822 0 0</inkml:trace>
  <inkml:trace contextRef="#ctx0" brushRef="#br0" timeOffset="806.203">629 83 4225 0 0,'37'-39'6218'0'0,"-31"33"-5659"0"0,0 1 0 0 0,1 0 0 0 0,-1 0 1 0 0,1 1-1 0 0,0-1 0 0 0,1 2 0 0 0,-1-1 1 0 0,5-1-560 0 0,-10 4 56 0 0,1 1 0 0 0,-1 0 1 0 0,0 0-1 0 0,0 0 1 0 0,0 0-1 0 0,0 0 0 0 0,0 0 1 0 0,0 0-1 0 0,1 1 1 0 0,-1-1-1 0 0,0 1 1 0 0,0-1-1 0 0,0 1 0 0 0,0 0 1 0 0,0 0-1 0 0,-1 0 1 0 0,1 0-1 0 0,0 0 1 0 0,0 0-1 0 0,-1 1 0 0 0,1-1 1 0 0,0 1-1 0 0,-1-1 1 0 0,0 1-1 0 0,1-1 1 0 0,0 2-57 0 0,0 0 54 0 0,1 0 0 0 0,0 1 0 0 0,-1-1 0 0 0,0 1 0 0 0,0 0 0 0 0,0 0 0 0 0,0 0 0 0 0,-1 0 1 0 0,1 0-1 0 0,-1 0 0 0 0,0 0 0 0 0,0 2-54 0 0,-1 1-20 0 0,0 1 0 0 0,0 0 0 0 0,0-1 0 0 0,-1 1 0 0 0,0-1 0 0 0,-1 1 0 0 0,1-1 0 0 0,-2 1 0 0 0,1-1 0 0 0,-1 0 1 0 0,0 0-1 0 0,0 0 0 0 0,-1-1 0 0 0,0 1 0 0 0,0-1 0 0 0,-1 0 0 0 0,1 0 0 0 0,-1 0 0 0 0,-1 0 0 0 0,1-1 0 0 0,-1 0 0 0 0,0 0 0 0 0,0-1 0 0 0,0 0 0 0 0,-5 3 20 0 0,10-7-1 0 0,1 0 1 0 0,0 0-1 0 0,-1 0 0 0 0,1 0 0 0 0,-1 0 1 0 0,1 0-1 0 0,-1 0 0 0 0,1 0 0 0 0,-1-1 1 0 0,1 1-1 0 0,0 0 0 0 0,-1 0 0 0 0,1 0 1 0 0,-1 0-1 0 0,1-1 0 0 0,0 1 0 0 0,-1 0 1 0 0,1 0-1 0 0,0-1 0 0 0,-1 1 0 0 0,1 0 1 0 0,0-1-1 0 0,-1 1 0 0 0,1 0 1 0 0,-1-4 29 0 0,8 5-36 0 0,4 3 455 0 0,-4-1-91 0 0,-1-1 0 0 0,1 1 0 0 0,-1-2 0 0 0,1 1 0 0 0,0-1 0 0 0,-1 0 0 0 0,1 0 0 0 0,0-1 0 0 0,0 1 0 0 0,0-2-357 0 0,32-5 1145 0 0,-20 4-603 0 0,-1-1 0 0 0,0-1-1 0 0,7-3-541 0 0,-14-1 130 0 0,-10 7-130 0 0,-1 0-1 0 0,1 1 1 0 0,0-1 0 0 0,0 0 0 0 0,0 0 0 0 0,-1 1 0 0 0,1-1 0 0 0,0 1 0 0 0,0-1 0 0 0,0 1 0 0 0,0-1 0 0 0,0 1 0 0 0,0-1 0 0 0,0 1 0 0 0,0 0 0 0 0,0-1 0 0 0,0 1 0 0 0,0 0-1 0 0,0 0 1 0 0,0 0 0 0 0,1 0 0 0 0,6 1-665 0 0,9 3-4978 0 0,-17-4 5437 0 0,0 0-1 0 0,0 0 1 0 0,1 0 0 0 0,-1 1-1 0 0,0-1 1 0 0,0 0 0 0 0,0 0-1 0 0,1 0 1 0 0,-1 1 0 0 0,0-1-1 0 0,0 0 1 0 0,0 0 0 0 0,0 1-1 0 0,1-1 1 0 0,-1 0-1 0 0,0 0 1 0 0,0 1 0 0 0,0-1-1 0 0,0 0 1 0 0,0 0 0 0 0,0 1-1 0 0,0-1 1 0 0,0 0 0 0 0,0 1-1 0 0,0-1 1 0 0,0 0 0 0 0,0 0-1 0 0,0 1 1 0 0,0-1 0 0 0,0 0-1 0 0,0 1 1 0 0,0-1 0 0 0,0 0-1 0 0,0 0 1 0 0,-1 1 0 0 0,1-1-1 0 0,0 0 1 0 0,0 0 0 0 0,0 1-1 0 0,0-1 1 0 0,0 0 0 0 0,-1 0-1 0 0,1 0 1 0 0,0 1-1 0 0,0-1 1 0 0,0 0 0 0 0,-1 0-1 0 0,1 0 1 0 0,0 0 0 0 0,0 0-1 0 0,-1 1 1 0 0,1-1 206 0 0,-3 5-6144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8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118 287 8 0 0,'-2'-5'0'0'0,"10"9"0"0"0,-8-4 0 0 0,1 0 0 0 0,-1 0 0 0 0,1 1 0 0 0,-1-1 0 0 0,1 0 0 0 0,-1 0 0 0 0,1 1 0 0 0,-1-1 0 0 0,0 0 0 0 0,1 1 0 0 0,-1-1 0 0 0,1 1 0 0 0,-1-1 0 0 0,0 0 0 0 0,1 1 0 0 0,-1-1 0 0 0,0 1 0 0 0,0-1 0 0 0,1 1 0 0 0,-1-1 0 0 0,0 1 0 0 0,0-1 0 0 0,0 1 0 0 0,0-1 0 0 0,1 1 0 0 0,-1-1 0 0 0,0 1 0 0 0,0-1 0 0 0,0 1 0 0 0,0 0 0 0 0,0-1 0 0 0,0 1 0 0 0,-1-1 0 0 0,1 1 0 0 0,0-1 0 0 0,0 1 0 0 0,0 0 0 0 0,0 0 0 0 0,0-1 0 0 0,0 1 0 0 0,0 0 0 0 0,0 0 0 0 0,1 0 0 0 0,-1 0 0 0 0,0 0 0 0 0,1 0 0 0 0,-1 0 0 0 0,1 0 0 0 0,-1-1 0 0 0,1 1 0 0 0,-1 0 0 0 0,1 0 0 0 0,-1-1 0 0 0,1 1 0 0 0,0 0 0 0 0,-1-1 0 0 0,1 1 0 0 0,0 0 0 0 0,0-1 0 0 0,-1 1 0 0 0,1-1 0 0 0,0 1 0 0 0,0-1 0 0 0,0 0 0 0 0,0 1 0 0 0,0-1 0 0 0,0 0 0 0 0,0 0 0 0 0,18 4 0 0 0,-9-2 0 0 0</inkml:trace>
  <inkml:trace contextRef="#ctx0" brushRef="#br0" timeOffset="754.277">184 340 8 0 0,'19'-13'0'0'0,"-18"13"0"0"0,0 0 0 0 0,0-1 0 0 0,-1 1 0 0 0,1 0 0 0 0,0-1 0 0 0,0 1 0 0 0,0-1 1 0 0,-1 1-1 0 0,1-1 0 0 0,0 1 0 0 0,0-1 0 0 0,-1 1 0 0 0,1-1 0 0 0,-1 0 0 0 0,1 1 0 0 0,0-1 0 0 0,-1 0 0 0 0,1 0 0 0 0,-1 1 0 0 0,0-1 0 0 0,1 0 1 0 0,-1 0-1 0 0,0 0 0 0 0,1 0 0 0 0,-1 1 0 0 0,0-1 0 0 0,0 0 0 0 0,0 0 0 0 0,0 0 0 0 0,0 0 0 0 0,0 0 0 0 0,0 0 0 0 0,0 0 0 0 0,0 1 0 0 0,0-1 1 0 0,0 0-1 0 0,0 0 0 0 0,-1 0 0 0 0,0-8 372 0 0,0 0 0 0 0,0 1 0 0 0,1-1 0 0 0,0 0 0 0 0,1-6-372 0 0,-1 9 478 0 0,1 0 0 0 0,-1 0 0 0 0,0 0 0 0 0,0 0 0 0 0,0 0 0 0 0,-1 1 0 0 0,0-1 0 0 0,0 0 1 0 0,-1 0-1 0 0,0 1 0 0 0,1-1 0 0 0,-2 1 0 0 0,0-2-478 0 0,-3-4 829 0 0,2 5-319 0 0,1 0-1 0 0,-1 0 1 0 0,0 1-1 0 0,-1-1 1 0 0,0 1-1 0 0,-1-1-509 0 0,5 4 64 0 0,0 1 1 0 0,-1 0-1 0 0,1 0 0 0 0,-1 0 1 0 0,1 1-1 0 0,-1-1 0 0 0,1 0 1 0 0,-1 0-1 0 0,0 1 0 0 0,1-1 0 0 0,-1 1 1 0 0,0 0-1 0 0,1-1 0 0 0,-1 1 1 0 0,0 0-1 0 0,1 0 0 0 0,-1 0 1 0 0,0 0-1 0 0,0 0 0 0 0,1 1 0 0 0,-1-1 1 0 0,0 0-1 0 0,1 1 0 0 0,-1-1 1 0 0,0 1-1 0 0,1 0 0 0 0,-1 0-64 0 0,-5 3 68 0 0,0 0-1 0 0,0 1 0 0 0,0 0 1 0 0,1 0-1 0 0,0 1 0 0 0,0 0 1 0 0,0 0-1 0 0,1 0 0 0 0,0 1 1 0 0,0-1-1 0 0,1 1 0 0 0,-1 0 1 0 0,2 1-1 0 0,-1-1 1 0 0,1 1-1 0 0,-1 4-67 0 0,-3 8 5 0 0,1 0 1 0 0,1 1-1 0 0,0-1 0 0 0,2 1 0 0 0,-1 21-5 0 0,3-34 11 0 0,1 44 27 0 0,1-49-24 0 0,-1 0 0 0 0,1 1 0 0 0,-1-1 0 0 0,1 0 0 0 0,0 0 0 0 0,0 0 0 0 0,1 0 0 0 0,-1 0 0 0 0,0 0 0 0 0,1 0 0 0 0,0-1 0 0 0,0 1 0 0 0,0 0 0 0 0,1 0-14 0 0,6 8 265 0 0,-8-9-196 0 0,0 0 0 0 0,1 0 0 0 0,-1 0-1 0 0,1-1 1 0 0,0 1 0 0 0,0-1 0 0 0,-1 1 0 0 0,1-1 0 0 0,0 1 0 0 0,0-1 0 0 0,0 0 0 0 0,1 1-69 0 0,7 2 206 0 0,-3-1-141 0 0,0 1-1 0 0,0-1 0 0 0,0 0 0 0 0,0-1 1 0 0,0 0-1 0 0,1 0 0 0 0,-1 0 0 0 0,1-1 0 0 0,-1 0 1 0 0,1-1-1 0 0,-1 0 0 0 0,1 0 0 0 0,3-1-64 0 0,15-2-7 0 0,-17 2-207 0 0,0 0 1 0 0,0 0 0 0 0,0 0-1 0 0,0-1 1 0 0,-1-1-1 0 0,1 1 1 0 0,-1-2-1 0 0,1 1 1 0 0,-1-1 0 0 0,0 0-1 0 0,-1-1 1 0 0,4-1 213 0 0,-1-3-1522 0 0,1 0 0 0 0,-1 0 0 0 0,-1-1-1 0 0,0 0 1 0 0,0-1 0 0 0,-1 0 0 0 0,5-9 1522 0 0,14-26-2000 0 0,-25 42 2122 0 0,0 0 0 0 0,0 0 0 0 0,0-1 0 0 0,0 1 0 0 0,-1 0 1 0 0,1-1-1 0 0,-1 0 0 0 0,-1 1 0 0 0,1-1 0 0 0,0 1 0 0 0,-1-1 0 0 0,0 0 0 0 0,-1-1-122 0 0,2 6 78 0 0,-1 0 0 0 0,0 0 0 0 0,0 0 0 0 0,0 0 0 0 0,0 0 0 0 0,0-1 0 0 0,0 1 0 0 0,0 0 0 0 0,0 0 0 0 0,0 0 0 0 0,0 0 0 0 0,0 0 0 0 0,0 0 0 0 0,0 0 0 0 0,0 0 0 0 0,0 0 0 0 0,-1-1 0 0 0,1 1 0 0 0,0 0 0 0 0,0 0 0 0 0,0 0 0 0 0,0 0 0 0 0,0 0 0 0 0,0 0 0 0 0,0 0 0 0 0,0 0 0 0 0,0 0 0 0 0,0 0 0 0 0,0 0 0 0 0,0 0 0 0 0,0 0 0 0 0,0-1 0 0 0,0 1 0 0 0,-1 0 0 0 0,1 0 0 0 0,0 0 0 0 0,0 0 0 0 0,0 0 0 0 0,0 0 0 0 0,0 0 0 0 0,0 0 0 0 0,0 0 0 0 0,0 0 0 0 0,0 0 0 0 0,-1 0 0 0 0,1 0 0 0 0,0 0 0 0 0,0 0 0 0 0,0 0 0 0 0,0 0 0 0 0,0 0 0 0 0,0 0 0 0 0,0 0 0 0 0,0 0 0 0 0,0 0 0 0 0,0 0 0 0 0,-1 0 0 0 0,1 1 0 0 0,0-1 0 0 0,0 0-78 0 0,-3 8 3741 0 0,1 15-337 0 0,10 120-1802 0 0,-5-123-1522 0 0,1 0 0 0 0,1 0 1 0 0,6 18-81 0 0,-8-30 20 0 0,1 0 1 0 0,0 1-1 0 0,0-1 1 0 0,0-1 0 0 0,1 1-1 0 0,0-1 1 0 0,1 1-1 0 0,-1-1 1 0 0,1-1 0 0 0,1 1-21 0 0,-4-5 3 0 0,0 0 0 0 0,0 0 0 0 0,0-1 0 0 0,0 1 0 0 0,1-1 0 0 0,-1 1 0 0 0,0-1 0 0 0,1 0 0 0 0,-1-1 0 0 0,0 1 0 0 0,1-1 0 0 0,-1 1 0 0 0,1-1 0 0 0,-1 0 0 0 0,1 0 0 0 0,-1 0 0 0 0,1-1 0 0 0,-1 1 0 0 0,1-1 0 0 0,-1 0 0 0 0,1 0 0 0 0,-1 0 1 0 0,0-1-1 0 0,0 1 0 0 0,2-1-3 0 0,3-2 15 0 0,1-1 0 0 0,-1 1 1 0 0,0-1-1 0 0,-1 0 1 0 0,1-1-1 0 0,-1 0 1 0 0,0 0-1 0 0,-1-1 0 0 0,2-1-15 0 0,12-19 54 0 0,-2-1 0 0 0,-2-1 0 0 0,0 0 0 0 0,-2-1 0 0 0,-1 0 0 0 0,-2-1 0 0 0,3-12-54 0 0,-11 32 16 0 0,1 1 1 0 0,-2-1 0 0 0,0 0-1 0 0,0 1 1 0 0,-1-1-1 0 0,0-3-16 0 0,-1 11 40 0 0,0 0-1 0 0,0 0 1 0 0,0 0-1 0 0,0 0 1 0 0,-1 0-1 0 0,0 0 1 0 0,1 0-1 0 0,-1 0 1 0 0,0 0-1 0 0,0 1 1 0 0,0-1-1 0 0,-1 0 1 0 0,1 1-1 0 0,-1-1 1 0 0,1 1-1 0 0,-1-1 1 0 0,0 1-1 0 0,0 0 1 0 0,0 0-1 0 0,0 0 1 0 0,0 0-1 0 0,-1 0 1 0 0,1 0-1 0 0,0 1 1 0 0,-2-2-40 0 0,2 3 35 0 0,0-1 1 0 0,0 1 0 0 0,0-1 0 0 0,0 1-1 0 0,0 0 1 0 0,0 0 0 0 0,0 0-1 0 0,0 0 1 0 0,-1 0 0 0 0,1 0-1 0 0,0 0 1 0 0,0 1 0 0 0,0-1-1 0 0,1 1 1 0 0,-1 0 0 0 0,0-1-1 0 0,0 1-35 0 0,-37 18 220 0 0,25-11-194 0 0,-10 4 24 0 0,2 2 0 0 0,-1 0 0 0 0,2 2 0 0 0,0 0 0 0 0,1 1 0 0 0,-1 3-50 0 0,17-16-276 0 0,1 0 0 0 0,0 1 0 0 0,0-1 0 0 0,0 1 0 0 0,1 0 1 0 0,0 0-1 0 0,0 0 0 0 0,0 0 0 0 0,0 1 276 0 0,5 2-3353 0 0,-3-8 3171 0 0,0 0-1 0 0,0 0 1 0 0,1 0-1 0 0,-1 1 1 0 0,0-1-1 0 0,0 0 1 0 0,0 0-1 0 0,0 0 0 0 0,1 0 1 0 0,-1 0-1 0 0,0 1 1 0 0,0-1-1 0 0,0 0 1 0 0,1 0-1 0 0,-1 0 1 0 0,0 0-1 0 0,0 0 1 0 0,1 0-1 0 0,-1 0 1 0 0,0 0-1 0 0,0 0 1 0 0,1 0-1 0 0,-1 0 1 0 0,0 0-1 0 0,0 0 1 0 0,0 0-1 0 0,1 0 1 0 0,-1 0-1 0 0,0 0 0 0 0,0 0 1 0 0,1 0-1 0 0,-1 0 1 0 0,0 0-1 0 0,0 0 1 0 0,0-1-1 0 0,1 1 1 0 0,-1 0-1 0 0,0 0 1 0 0,0 0-1 0 0,0 0 1 0 0,1-1-1 0 0,-1 1 1 0 0,0 0-1 0 0,0 0 1 0 0,0 0-1 0 0,0 0 1 0 0,0-1-1 0 0,1 1 0 0 0,-1 0 1 0 0,0 0-1 0 0,0-1 183 0 0,2-10-3247 0 0,2 0 1388 0 0</inkml:trace>
  <inkml:trace contextRef="#ctx0" brushRef="#br0" timeOffset="1115.69">913 13 544 0 0,'1'-1'184'0'0,"-1"0"-1"0"0,0 0 1 0 0,1 1-1 0 0,-1-1 0 0 0,0 0 1 0 0,1 1-1 0 0,-1-1 1 0 0,1 1-1 0 0,-1-1 1 0 0,1 0-1 0 0,0 1 1 0 0,-1-1-1 0 0,1 1 1 0 0,-1 0-1 0 0,1-1 1 0 0,0 1-1 0 0,0-1 1 0 0,-1 1-1 0 0,1 0 1 0 0,0 0-1 0 0,-1-1 1 0 0,1 1-1 0 0,0 0 0 0 0,0 0 1 0 0,0 0-1 0 0,-1 0 1 0 0,1 0-1 0 0,0 0 1 0 0,0 0-1 0 0,-1 0 1 0 0,1 0-1 0 0,0 0 1 0 0,0 0-184 0 0,0 1 228 0 0,0 0 1 0 0,0 0-1 0 0,0 0 1 0 0,0 0-1 0 0,0 0 1 0 0,0 0 0 0 0,0 0-1 0 0,0 0 1 0 0,-1 0-1 0 0,1 0 1 0 0,0 0-1 0 0,-1 1 1 0 0,1-1-1 0 0,-1 0 1 0 0,1 0-1 0 0,-1 1 1 0 0,0-1-1 0 0,0 0 1 0 0,1 1-229 0 0,8 57 2378 0 0,-3 1-1 0 0,-1 13-2377 0 0,-2-25 563 0 0,-2 38 351 0 0,-2-55-541 0 0,2 0 0 0 0,1-1 0 0 0,2 4-373 0 0,-1-12 102 0 0,3 16-1528 0 0,-6-37 1324 0 0,1-1 1 0 0,-1 0 0 0 0,0 0-1 0 0,0 0 1 0 0,0 0 0 0 0,1 1-1 0 0,-1-1 1 0 0,0 0 0 0 0,0 0-1 0 0,0 0 1 0 0,1 0 0 0 0,-1 0-1 0 0,0 1 1 0 0,0-1 0 0 0,1 0-1 0 0,-1 0 1 0 0,0 0 0 0 0,1 0-1 0 0,-1 0 1 0 0,0 0 0 0 0,0 0-1 0 0,1 0 1 0 0,-1 0 0 0 0,0 0-1 0 0,0 0 1 0 0,1 0 0 0 0,-1 0-1 0 0,0 0 1 0 0,0-1 0 0 0,1 1-1 0 0,-1 0 1 0 0,0 0 0 0 0,0 0-1 0 0,1 0 1 0 0,-1 0 0 0 0,0 0-1 0 0,0-1 1 0 0,1 1 101 0 0,2-6-4761 0 0,1-10 207 0 0,3-2 760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4 112 0 0,'0'0'141'0'0,"1"0"0"0"0,-1 0-1 0 0,0 0 1 0 0,0 0 0 0 0,0 0 0 0 0,0 0-1 0 0,0 0 1 0 0,0 0 0 0 0,0 0 0 0 0,0 0-1 0 0,0-1 1 0 0,0 1 0 0 0,0 0 0 0 0,1 0 0 0 0,-1 0-1 0 0,0 0 1 0 0,0 0 0 0 0,0 0 0 0 0,0 0-1 0 0,0 0 1 0 0,0 0 0 0 0,0 0 0 0 0,0-1-1 0 0,0 1 1 0 0,0 0 0 0 0,0 0 0 0 0,0 0 0 0 0,0 0-1 0 0,0 0 1 0 0,0 0 0 0 0,0 0 0 0 0,0 0-1 0 0,0-1 1 0 0,0 1 0 0 0,0 0 0 0 0,0 0-1 0 0,0 0 1 0 0,0 0 0 0 0,0 0 0 0 0,0 0 0 0 0,0 0-1 0 0,0 0 1 0 0,0 0 0 0 0,0-1 0 0 0,0 1-1 0 0,-1 0-140 0 0,12 6 4451 0 0,-9-1-3844 0 0,-1 0-1 0 0,0 0 1 0 0,0 0-1 0 0,0 0 1 0 0,0 0 0 0 0,-1 2-607 0 0,4 24 464 0 0,3 0-18 0 0,-2-1 1 0 0,-1 1-1 0 0,-2 1 0 0 0,-1 1-446 0 0,-5 126 885 0 0,-15 46-492 0 0,19-202-451 0 0,0 0-98 0 0,0 0-1 0 0,0 0 0 0 0,-1 0 0 0 0,1 0 1 0 0,-1 0-1 0 0,0-1 0 0 0,1 1 0 0 0,-1 0 1 0 0,-1 0-1 0 0,1-1 0 0 0,0 1 0 0 0,-1-1 0 0 0,1 1 1 0 0,-1 0 156 0 0,-14-18-11157 0 0,7 4 8289 0 0,-4 0 948 0 0</inkml:trace>
  <inkml:trace contextRef="#ctx0" brushRef="#br0" timeOffset="382.171">1 398 8 0 0,'1'0'198'0'0,"-1"1"1"0"0,1-1-1 0 0,0 1 1 0 0,0 0-1 0 0,-1-1 1 0 0,1 1-1 0 0,0 0 0 0 0,-1-1 1 0 0,1 1-1 0 0,0 0 1 0 0,-1 0-1 0 0,1 0 1 0 0,-1 0-1 0 0,0-1 0 0 0,1 1 1 0 0,-1 0-1 0 0,0 0 1 0 0,1 0-1 0 0,-1 0 0 0 0,0 0 1 0 0,0 0-1 0 0,0 0 1 0 0,0 0-1 0 0,0 1-198 0 0,3 26 2378 0 0,-1-3-1745 0 0,1 0 0 0 0,1-1 0 0 0,1 1 0 0 0,1-1 0 0 0,7 16-633 0 0,-10-31 111 0 0,12 30-30 0 0,-14-37 35 0 0,0 0 0 0 0,0 0-1 0 0,0 0 1 0 0,0 1 0 0 0,1-1 0 0 0,-1 0 0 0 0,1-1-1 0 0,0 1 1 0 0,0 0 0 0 0,-1 0 0 0 0,1-1 0 0 0,0 1 0 0 0,2 0-116 0 0,-3-3 140 0 0,1 1 0 0 0,0-1 1 0 0,0 0-1 0 0,0 0 1 0 0,0 1-1 0 0,-1-1 1 0 0,1-1-1 0 0,0 1 1 0 0,-1 0-1 0 0,1 0 0 0 0,-1 0 1 0 0,1-1-1 0 0,-1 1 1 0 0,0-1-1 0 0,1 1 1 0 0,-1-1-141 0 0,14-21 714 0 0,-1 0 1 0 0,2-6-715 0 0,16-26 152 0 0,-23 40-71 0 0,0-1 0 0 0,-1 0-1 0 0,-1 0 1 0 0,1-4-81 0 0,46-120 483 0 0,-54 140-517 0 0,0-1 0 0 0,0 1 0 0 0,0 0 0 0 0,1-1 0 0 0,-1 1 0 0 0,0 0 0 0 0,0-1-1 0 0,0 1 1 0 0,0 0 0 0 0,1-1 0 0 0,-1 1 0 0 0,0 0 0 0 0,0-1 0 0 0,1 1 0 0 0,-1 0 0 0 0,0 0 0 0 0,0-1 0 0 0,1 1 0 0 0,-1 0 0 0 0,0 0 0 0 0,1 0 0 0 0,-1-1 0 0 0,0 1 0 0 0,1 0 0 0 0,-1 0-1 0 0,0 0 1 0 0,1 0 0 0 0,-1 0 0 0 0,1 0 0 0 0,-1 0 0 0 0,0 0 0 0 0,1 0 0 0 0,-1 0 0 0 0,0 0 0 0 0,1 0 0 0 0,-1 0 0 0 0,1 0 0 0 0,-1 0 0 0 0,0 0 0 0 0,1 0 0 0 0,-1 0 0 0 0,0 0 0 0 0,1 1-1 0 0,-1-1 1 0 0,0 0 0 0 0,1 0 0 0 0,-1 0 0 0 0,0 1 34 0 0,4 4-4228 0 0,-8-2-4916 0 0,1-1 7514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95 7306 0 0,'0'0'292'0'0,"-1"0"0"0"0,1-1 1 0 0,0 1-1 0 0,0 0 1 0 0,0 0-1 0 0,0 0 1 0 0,0 0-1 0 0,-1-1 0 0 0,1 1 1 0 0,0 0-1 0 0,0 0 1 0 0,0 0-1 0 0,0-1 1 0 0,0 1-1 0 0,0 0 1 0 0,0 0-1 0 0,0-1 0 0 0,0 1 1 0 0,0 0-1 0 0,0 0 1 0 0,0-1-1 0 0,0 1 1 0 0,0 0-1 0 0,0 0 0 0 0,0 0 1 0 0,0-1-1 0 0,0 1 1 0 0,0 0-1 0 0,0 0 1 0 0,0-1-1 0 0,0 1 1 0 0,1 0-1 0 0,-1 0 0 0 0,0 0 1 0 0,0-1-293 0 0,9-5 2660 0 0,12-2-2179 0 0,25 0-30 0 0,-2 0-353 0 0,0 2-1 0 0,0 2 1 0 0,8 1-98 0 0,11 1 55 0 0,0-3 0 0 0,0-2 0 0 0,12-6-55 0 0,11-3 207 0 0,-77 16 1386 0 0,-2 0-6276 0 0,-6 1-2497 0 0,-9-1 1285 0 0,-4-1 414 0 0</inkml:trace>
  <inkml:trace contextRef="#ctx0" brushRef="#br0" timeOffset="411.176">88 248 4665 0 0,'2'4'1354'0'0,"0"-1"-1"0"0,0 1 1 0 0,-1 0 0 0 0,1 0-1 0 0,-1 0 1 0 0,1 3-1354 0 0,6 47 1537 0 0,-6-39-634 0 0,19 264 5279 0 0,-12 101-6182 0 0,-8-313 408 0 0,22 927 2307 0 0,-19-824-2480 0 0,0 9 11 0 0,8 1-246 0 0,-11-162 41 0 0,0-5-64 0 0,0 0-1 0 0,1 0 1 0 0,1 0-1 0 0,-1-1 1 0 0,2 1-1 0 0,4 11 24 0 0,-4-22 23 0 0,0 0-1 0 0,0 0 1 0 0,-1-1-1 0 0,1 0 0 0 0,0 1 1 0 0,0-1-1 0 0,0-1 1 0 0,0 1-1 0 0,0-1 1 0 0,1 1-23 0 0,5 0-5 0 0,67 11-38 0 0,-58-11 71 0 0,-1 1 0 0 0,0 2 0 0 0,1-1-1 0 0,-1 2 1 0 0,6 3-28 0 0,-10-4 25 0 0,0 0-1 0 0,0-1 0 0 0,0 0 0 0 0,1-1 0 0 0,-1-1 0 0 0,1 0 0 0 0,-1-1 1 0 0,1-1-1 0 0,-1 0 0 0 0,10-2-24 0 0,-6 1 11 0 0,-1 2 0 0 0,1 0 0 0 0,10 2-11 0 0,41-1 96 0 0,-45 4-37 0 0,-22-5-61 0 0,0 1 0 0 0,-1 0 0 0 0,1-1 0 0 0,0 1 0 0 0,0-1 0 0 0,0 1-1 0 0,-1-1 1 0 0,1 0 0 0 0,0 0 0 0 0,0 0 0 0 0,0 0 0 0 0,0 0 0 0 0,0 0 0 0 0,-1-1 0 0 0,1 1 0 0 0,0-1 0 0 0,0 1-1 0 0,1-1 3 0 0,-1-1 113 0 0,16-10-3102 0 0,-2-6-7287 0 0,-12 2-65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5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23 282 1048 0 0,'-4'8'799'0'0,"0"0"0"0"0,1 1 0 0 0,0-1 0 0 0,1 1 0 0 0,0 0 1 0 0,0 0-1 0 0,1 0 0 0 0,0-1 0 0 0,0 1 0 0 0,1 3-799 0 0,2 13 293 0 0,0-1 0 0 0,2 0 1 0 0,2 5-294 0 0,-6-29 2 0 0,26 118 474 0 0,-6-27-1290 0 0,-8-30-2784 0 0,-11-47 785 0 0,-1-14 2761 0 0,0 0 1 0 0,0 0-1 0 0,0 0 1 0 0,0 0 0 0 0,-1 1-1 0 0,1-1 1 0 0,0 0 0 0 0,0 0-1 0 0,0 0 1 0 0,0 0-1 0 0,0 1 1 0 0,0-1 0 0 0,0 0-1 0 0,0 0 1 0 0,0 0 0 0 0,0 0-1 0 0,0 0 1 0 0,0 1-1 0 0,-1-1 1 0 0,1 0 0 0 0,0 0-1 0 0,0 0 1 0 0,0 0 0 0 0,0 0-1 0 0,0 0 1 0 0,-1 1-1 0 0,1-1 1 0 0,0 0 0 0 0,0 0-1 0 0,0 0 1 0 0,0 0 0 0 0,-1 0-1 0 0,1 0 1 0 0,0 0 0 0 0,0 0-1 0 0,0 0 1 0 0,0 0-1 0 0,-1 0 1 0 0,1 0 0 0 0,0 0-1 0 0,0 0 1 0 0,0 0 0 0 0,0 0-1 0 0,-1 0 1 0 0,1 0-1 0 0,0 0 1 0 0,0 0 0 0 0,0 0-1 0 0,0 0 1 0 0,-1-1 0 0 0,1 1-1 0 0,0 0 1 0 0,0 0-1 0 0,0 0 52 0 0,-3-3-389 0 0</inkml:trace>
  <inkml:trace contextRef="#ctx0" brushRef="#br0" timeOffset="350.371">17 553 608 0 0,'1'-3'452'0'0,"-1"-1"-1"0"0,1 1 0 0 0,-1-1 1 0 0,1 1-1 0 0,0-1 1 0 0,1 1-1 0 0,-1 0 0 0 0,0 0 1 0 0,1-1-1 0 0,0 1 1 0 0,0 0-1 0 0,0 0 0 0 0,0 0-451 0 0,35-38 3935 0 0,-23 26-2688 0 0,-5 6-936 0 0,0 1-1 0 0,0-1 1 0 0,1 1-1 0 0,0 1 1 0 0,1 0-1 0 0,-1 0 0 0 0,1 1 1 0 0,1 0-1 0 0,-1 1 1 0 0,1 1-1 0 0,0 0 1 0 0,0 0-1 0 0,5 0-310 0 0,-14 3 33 0 0,1 1 0 0 0,-1 0 0 0 0,0 1 0 0 0,0-1 0 0 0,0 0 0 0 0,0 1 0 0 0,0 0 0 0 0,0-1 0 0 0,0 1 0 0 0,0 0 0 0 0,-1 1 0 0 0,1-1 0 0 0,0 0 0 0 0,0 1 0 0 0,-1 0 0 0 0,1-1 0 0 0,-1 1 0 0 0,0 0 0 0 0,1 0 0 0 0,-1 1 0 0 0,0-1 0 0 0,0 0 0 0 0,0 1 0 0 0,1 1-33 0 0,2 4 31 0 0,0 0 1 0 0,0 0 0 0 0,-1 0-1 0 0,0 1 1 0 0,0 0 0 0 0,-1 0 0 0 0,2 6-32 0 0,6 35 377 0 0,2 37-377 0 0,4 17 101 0 0,-12-24-2559 0 0,-1-72-623 0 0,0-9-571 0 0,-3 1 3321 0 0,0-1 0 0 0,-1 0 1 0 0,1 0-1 0 0,-1 1 0 0 0,1-1 0 0 0,-1 0 1 0 0,1 0-1 0 0,-1 0 0 0 0,1 0 1 0 0,-1 0-1 0 0,0 1 0 0 0,0-1 0 0 0,1 0 1 0 0,-1 0-1 0 0,0 0 0 0 0,0-1 331 0 0,-1-16-1992 0 0,0 1 1289 0 0</inkml:trace>
  <inkml:trace contextRef="#ctx0" brushRef="#br0" timeOffset="717.17">499 388 952 0 0,'4'36'5721'0'0,"12"19"-3125"0"0,-8-26-1424 0 0,3 8-197 0 0,1 0 0 0 0,2-1 0 0 0,1-1-1 0 0,2 0 1 0 0,1-1 0 0 0,6 7-975 0 0,-21-37 82 0 0,-1-1-1 0 0,1 1 1 0 0,0-1-1 0 0,0 1 1 0 0,1-1-1 0 0,-1 0 1 0 0,1 0 0 0 0,-1 0-1 0 0,1-1 1 0 0,0 1-1 0 0,0-1 1 0 0,0 0-1 0 0,0 0 1 0 0,1 0-1 0 0,-1-1 1 0 0,0 1 0 0 0,4 0-83 0 0,-5-2 28 0 0,0 0 0 0 0,-1 0 0 0 0,1 0-1 0 0,0 0 1 0 0,-1 0 0 0 0,1-1 0 0 0,0 1-1 0 0,-1-1 1 0 0,1 0 0 0 0,-1 0 0 0 0,1 0-1 0 0,-1 0 1 0 0,1 0 0 0 0,-1 0 0 0 0,0-1-1 0 0,0 1 1 0 0,1-1 0 0 0,-1 0 0 0 0,0 0-1 0 0,0 1 1 0 0,-1-1 0 0 0,1 0-1 0 0,0-1 1 0 0,-1 1 0 0 0,1 0 0 0 0,-1 0-1 0 0,0-1 1 0 0,1 1 0 0 0,-1 0 0 0 0,0-3-27 0 0,8-17-67 0 0,-1-1 1 0 0,-1 1-1 0 0,-1-1 1 0 0,-1-1 0 0 0,0-6 66 0 0,2-44-1321 0 0,-2-3 1321 0 0,-2 27-422 0 0,-2 31 402 0 0,0 0 1 0 0,-2-1-1 0 0,0 1 1 0 0,-1 0-1 0 0,-1 0 1 0 0,-1 0-1 0 0,-5-12 20 0 0,11 33 743 0 0,-1 3-571 0 0,1-1 0 0 0,-1 0 0 0 0,1 0 0 0 0,-1 0 0 0 0,0 1-1 0 0,-1-1 1 0 0,1 0 0 0 0,-1 4-172 0 0,2 14 278 0 0,1 0 0 0 0,1 0-1 0 0,1 0 1 0 0,1 0-1 0 0,3 7-277 0 0,4 14 383 0 0,1 17-1 0 0,-7-29-268 0 0,1-1 0 0 0,6 13-114 0 0,16 47-1842 0 0,-21-81-2451 0 0,-6-11-204 0 0,-4-5 510 0 0,-7-10 178 0 0,4 1 1479 0 0</inkml:trace>
  <inkml:trace contextRef="#ctx0" brushRef="#br0" timeOffset="718.17">1071 144 3537 0 0,'20'22'8393'0'0,"-17"-20"-8148"0"0,-1 1 1 0 0,1 0-1 0 0,0 0 0 0 0,-1-1 0 0 0,0 1 1 0 0,0 1-1 0 0,0-1 0 0 0,0 0 1 0 0,0 0-1 0 0,0 4-245 0 0,18 42 1751 0 0,-14-36-1319 0 0,-1 0-1 0 0,0 0 0 0 0,0 0 0 0 0,-2 1 1 0 0,1 5-432 0 0,19 187 2904 0 0,0-17-2117 0 0,-21-183-862 0 0,9 42 35 0 0,-10-44-211 0 0,0-1 0 0 0,0 0 0 0 0,1 0 1 0 0,-1 0-1 0 0,1 0 0 0 0,0 0 0 0 0,0 0 0 0 0,0-1 1 0 0,0 1-1 0 0,0-1 0 0 0,1 1 0 0 0,-1-1 1 0 0,1 0 250 0 0,-3-1-177 0 0,0-1 1 0 0,0 0-1 0 0,1 0 1 0 0,-1 1-1 0 0,0-1 1 0 0,0 0-1 0 0,0 0 1 0 0,1 1-1 0 0,-1-1 1 0 0,0 0-1 0 0,0 0 1 0 0,1 0-1 0 0,-1 1 1 0 0,0-1-1 0 0,0 0 1 0 0,1 0-1 0 0,-1 0 1 0 0,0 0-1 0 0,1 0 1 0 0,-1 0-1 0 0,0 1 1 0 0,1-1-1 0 0,-1 0 1 0 0,0 0-1 0 0,0 0 1 0 0,1 0-1 0 0,-1 0 1 0 0,0 0-1 0 0,1 0 1 0 0,-1 0-1 0 0,0-1 1 0 0,1 1-1 0 0,-1 0 1 0 0,0 0-1 0 0,1 0 1 0 0,-1 0-1 0 0,0 0 1 0 0,0 0-1 0 0,1-1 1 0 0,-1 1 0 0 0,0 0-1 0 0,0 0 1 0 0,1 0 176 0 0,-2-15-6215 0 0,0 6 5011 0 0,2-14-2387 0 0</inkml:trace>
  <inkml:trace contextRef="#ctx0" brushRef="#br0" timeOffset="1079.266">1399 117 6961 0 0,'7'8'1780'0'0,"0"0"0"0"0,0 1 0 0 0,-1 0 0 0 0,0 0 0 0 0,0 0 0 0 0,1 4-1780 0 0,0 1 1440 0 0,-1 1 0 0 0,-1 1 0 0 0,4 14-1440 0 0,0 15 78 0 0,-1 1 1 0 0,-1 26-79 0 0,1 3 1018 0 0,2 15-747 0 0,10 58-134 0 0,-16-103 237 0 0,-4-33-3916 0 0,1-16-8767 0 0,-3-13 4794 0 0</inkml:trace>
  <inkml:trace contextRef="#ctx0" brushRef="#br0" timeOffset="1506.94">1595 45 1736 0 0,'0'-1'379'0'0,"0"1"-1"0"0,0-1 0 0 0,0 0 1 0 0,0 0-1 0 0,0 0 0 0 0,-1 0 0 0 0,2 1 1 0 0,-1-1-1 0 0,0 0 0 0 0,0 0 1 0 0,0 0-1 0 0,0 1 0 0 0,0-1 1 0 0,1 0-1 0 0,-1 0 0 0 0,0 0 0 0 0,1 1 1 0 0,-1-1-1 0 0,0 0 0 0 0,1 0 1 0 0,-1 1-1 0 0,1-1 0 0 0,-1 1 1 0 0,1-1-1 0 0,0 0-378 0 0,1-1 370 0 0,1 0 0 0 0,-1 0 1 0 0,1 1-1 0 0,-1-1 0 0 0,1 1 0 0 0,-1-1 1 0 0,1 1-1 0 0,1 0-370 0 0,2-2 279 0 0,1 1 1 0 0,-1 1 0 0 0,1-1-1 0 0,0 1 1 0 0,-1 0-1 0 0,1 1 1 0 0,2-1-280 0 0,8 2 332 0 0,1 1-1 0 0,-1 1 1 0 0,1 0 0 0 0,-1 2-1 0 0,0 0 1 0 0,0 0 0 0 0,-1 2 0 0 0,0 0-332 0 0,-6-3 100 0 0,0 2 1 0 0,0-1 0 0 0,0 1 0 0 0,-1 1-1 0 0,0 0 1 0 0,0 0 0 0 0,-1 1-1 0 0,0 0 1 0 0,0 0 0 0 0,-1 1 0 0 0,0 0-1 0 0,-1 0 1 0 0,0 1 0 0 0,0-1-1 0 0,-1 1 1 0 0,0 1 0 0 0,-1-1 0 0 0,0 1-1 0 0,0 0 1 0 0,-1 0 0 0 0,-1 0-1 0 0,0 0 1 0 0,0 1-101 0 0,0 12 197 0 0,0 1 0 0 0,-2-1 0 0 0,-1 1 0 0 0,-1-1 0 0 0,-1 1 0 0 0,0-1 0 0 0,-2 0-1 0 0,-1 0 1 0 0,-1-1 0 0 0,-2 0 0 0 0,0 0 0 0 0,-1-1 0 0 0,-1 0 0 0 0,-1 0 0 0 0,-1-1 0 0 0,0-1 0 0 0,-3 0-197 0 0,7-4 38 0 0,-5 4-52 0 0,9-17-616 0 0,3-10-765 0 0,3 5 526 0 0,0-1-1 0 0,0 1 1 0 0,0 0-1 0 0,1 0 0 0 0,-1 0 1 0 0,0 0-1 0 0,1 0 1 0 0,0 0-1 0 0,-1 0 1 0 0,1 0 869 0 0,7-8-5349 0 0,4-8-2173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354 302 72 0 0,'-21'1'3972'0'0,"0"2"-1"0"0,1 0 1 0 0,-11 4-3972 0 0,7-2 977 0 0,17-3-755 0 0,1 0 1 0 0,0 0-1 0 0,-1 1 0 0 0,1 0 1 0 0,0 0-1 0 0,0 1 0 0 0,1 0 0 0 0,-1 0 1 0 0,-3 3-223 0 0,-7 7 528 0 0,2 0 0 0 0,-8 9-528 0 0,8-7 119 0 0,2 0 0 0 0,0 1 0 0 0,1 0 1 0 0,0 0-1 0 0,2 1 0 0 0,0 1 0 0 0,1 0 1 0 0,0 0-1 0 0,2 0 0 0 0,1 1 0 0 0,0 0 0 0 0,1 0 1 0 0,1 1-1 0 0,1-1 0 0 0,1 13-119 0 0,1-25 8 0 0,0-1 0 0 0,1 0 0 0 0,0 0 0 0 0,0 0 0 0 0,1 0 0 0 0,0 0 0 0 0,0 0 0 0 0,0 0 0 0 0,1 0 0 0 0,0-1 0 0 0,0 1 0 0 0,1-1 0 0 0,0 0 0 0 0,2 2-8 0 0,0 0-17 0 0,1 0 1 0 0,-1-1 0 0 0,2 0-1 0 0,-1 0 1 0 0,1-1 0 0 0,0 0-1 0 0,0-1 1 0 0,0 1-1 0 0,1-1 1 0 0,3 0 16 0 0,-7-2-99 0 0,1-2 0 0 0,0 1-1 0 0,-1 0 1 0 0,1-1 0 0 0,0 0 0 0 0,0-1 0 0 0,0 1-1 0 0,0-1 1 0 0,0 0 0 0 0,0-1 0 0 0,0 1 0 0 0,0-1-1 0 0,3-1 100 0 0,3-1-426 0 0,1 0 0 0 0,-1-2 0 0 0,0 1 0 0 0,-1-1-1 0 0,9-5 427 0 0,-1-1-1364 0 0,0-1 0 0 0,-1-1 0 0 0,0 0 0 0 0,-1-2 0 0 0,-1 0 0 0 0,9-10 1364 0 0,2-7-2998 0 0,-1-1 0 0 0,21-36 2998 0 0,-18 28-148 0 0</inkml:trace>
  <inkml:trace contextRef="#ctx0" brushRef="#br0" timeOffset="345.169">785 211 208 0 0,'-1'0'149'0'0,"1"0"-1"0"0,-1-1 1 0 0,1 1-1 0 0,-1 0 1 0 0,1-1-1 0 0,-1 1 1 0 0,1 0 0 0 0,-1-1-1 0 0,1 1 1 0 0,-1 0-1 0 0,0 0 1 0 0,1 0 0 0 0,-1 0-1 0 0,1-1 1 0 0,-1 1-1 0 0,0 0 1 0 0,1 0-1 0 0,-1 0 1 0 0,1 0 0 0 0,-1 0-1 0 0,0 1 1 0 0,1-1-1 0 0,-1 0 1 0 0,1 0-1 0 0,-1 0 1 0 0,1 0 0 0 0,-1 1-1 0 0,0-1 1 0 0,1 0-1 0 0,-1 0 1 0 0,1 1-1 0 0,-1-1 1 0 0,1 0 0 0 0,-1 1-1 0 0,1 0-148 0 0,-4 20 4074 0 0,2-1-3278 0 0,0-6-251 0 0,1 1 0 0 0,0 0 0 0 0,1 0 0 0 0,1 0-1 0 0,1 8-544 0 0,1 30 817 0 0,-1-1-236 0 0,2-1 1 0 0,3 1-582 0 0,0 6 684 0 0,-1 16-684 0 0,-5-50-7 0 0,1 0 0 0 0,1 0 0 0 0,1 0 0 0 0,6 18 7 0 0,-6-30-1598 0 0,0-1-1 0 0,1 0 0 0 0,4 9 1599 0 0,-1-12-5486 0 0,-4-19 921 0 0,1-2 3782 0 0</inkml:trace>
  <inkml:trace contextRef="#ctx0" brushRef="#br0" timeOffset="691.878">960 581 8 0 0,'6'4'7'0'0,"0"-1"0"0"0,1 0 0 0 0,-1 0 0 0 0,1-1 0 0 0,-1 0 0 0 0,1 0 0 0 0,0-1 0 0 0,0 1 0 0 0,-1-1 0 0 0,1-1 0 0 0,0 0 0 0 0,5 0-7 0 0,-3 0 34 0 0,0-1 0 0 0,1 0 0 0 0,-1 0 0 0 0,0-1 0 0 0,0-1 0 0 0,0 1 0 0 0,0-1 0 0 0,7-4-34 0 0,0-1 110 0 0,-1-1 0 0 0,-1 0 0 0 0,0 0 1 0 0,0-1-1 0 0,4-5-110 0 0,-11 8 147 0 0,0 0 1 0 0,0-1 0 0 0,-1 0 0 0 0,0 0-1 0 0,0 0 1 0 0,0-1 0 0 0,-2 0 0 0 0,1 0-1 0 0,1-4-147 0 0,-5 11 136 0 0,0 0-1 0 0,-1 0 0 0 0,1 0 0 0 0,-1 0 0 0 0,0 0 0 0 0,0 0 0 0 0,1 0 0 0 0,-1 0 0 0 0,0 0 1 0 0,-1 0-1 0 0,1 0 0 0 0,0 0 0 0 0,0 1 0 0 0,-1-1 0 0 0,1 0 0 0 0,-1 0 0 0 0,0 0 0 0 0,0 0 0 0 0,1 0 1 0 0,-1 1-1 0 0,0-1 0 0 0,0 0 0 0 0,-1 1 0 0 0,1-1 0 0 0,0 1 0 0 0,0-1 0 0 0,-1 1 0 0 0,1 0 1 0 0,-1-1-1 0 0,0 1-135 0 0,-1-1 259 0 0,1 0 0 0 0,-1 0 0 0 0,-1 0 0 0 0,1 1 0 0 0,0-1 1 0 0,0 1-1 0 0,-1-1 0 0 0,1 1 0 0 0,-1 0 0 0 0,1 1 0 0 0,-1-1 0 0 0,1 1 1 0 0,-1-1-1 0 0,1 1 0 0 0,-4 0-259 0 0,-9 2 687 0 0,0 0 0 0 0,0 0 0 0 0,1 2 1 0 0,-1 0-1 0 0,0 1-687 0 0,9-2 106 0 0,0 0 1 0 0,0 0 0 0 0,1 1-1 0 0,-1 0 1 0 0,1 1 0 0 0,0-1-1 0 0,0 1 1 0 0,1 0 0 0 0,-1 1-1 0 0,1-1 1 0 0,-2 4-107 0 0,1-1 74 0 0,0 0-1 0 0,1 0 1 0 0,0 0 0 0 0,1 0 0 0 0,-1 1 0 0 0,2 0-1 0 0,-1-1 1 0 0,1 2 0 0 0,1-1 0 0 0,0 0 0 0 0,0 0-1 0 0,1 1 1 0 0,0-1 0 0 0,0 1 0 0 0,1-1 0 0 0,0 1-1 0 0,1-1 1 0 0,0 1 0 0 0,1-1 0 0 0,0 1-1 0 0,1 3-73 0 0,5 11 168 0 0,1 0 0 0 0,1 0-1 0 0,2-1 1 0 0,0 0 0 0 0,1-1-1 0 0,1-1 1 0 0,1 1-168 0 0,-13-19-9 0 0,1-1 0 0 0,-1 1 0 0 0,1-1 0 0 0,-1 1 1 0 0,1-1-1 0 0,0 0 0 0 0,0 0 0 0 0,0 0 0 0 0,0-1 0 0 0,0 1 0 0 0,0-1 0 0 0,0 1 0 0 0,1-1 0 0 0,-1 0 0 0 0,0 0 1 0 0,3 0 8 0 0,0-1-197 0 0,0 1 0 0 0,0-1 0 0 0,0 0 0 0 0,0 0 0 0 0,0-1 1 0 0,0 0-1 0 0,0 0 0 0 0,0 0 0 0 0,3-2 197 0 0,2 0-968 0 0,-1-1 0 0 0,1-1 0 0 0,-1 0 0 0 0,0 0 1 0 0,-1-1-1 0 0,1 0 0 0 0,-1-1 0 0 0,0 0 0 0 0,-1 0 0 0 0,3-4 968 0 0,21-27-3733 0 0,6-2 1550 0 0</inkml:trace>
  <inkml:trace contextRef="#ctx0" brushRef="#br0" timeOffset="1080.723">1860 337 264 0 0,'-2'-62'4295'0'0,"2"44"-3007"0"0,-1-1 1 0 0,0 1-1 0 0,-4-17-1288 0 0,-2-5 736 0 0,-6-25 4 0 0,11 59-599 0 0,0 0 0 0 0,0 1 0 0 0,-1 0 0 0 0,1-1 0 0 0,-1 1 0 0 0,0 0-1 0 0,-1 1 1 0 0,1-1 0 0 0,-1 0 0 0 0,0 0-141 0 0,1 4 116 0 0,1-1 1 0 0,0 1-1 0 0,0-1 0 0 0,-1 1 1 0 0,1 0-1 0 0,0 0 0 0 0,-1 0 0 0 0,1 0 1 0 0,-1 0-1 0 0,0 1 0 0 0,-1-1-116 0 0,-15-5 413 0 0,16 6-366 0 0,1-1-1 0 0,-1 0 0 0 0,0 1 0 0 0,1-1 0 0 0,-1 1 0 0 0,0 0 0 0 0,0 0 0 0 0,1 0 0 0 0,-1 0 0 0 0,0 1 0 0 0,1-1 0 0 0,-1 1 0 0 0,0-1 0 0 0,1 1 0 0 0,-1 0 0 0 0,1 0 0 0 0,-3 1-46 0 0,-13 4 176 0 0,13-4-171 0 0,0 1 1 0 0,0 0-1 0 0,0 0 0 0 0,1 1 0 0 0,-1-1 0 0 0,1 1 0 0 0,0 0 0 0 0,0 0 1 0 0,0 0-1 0 0,1 1 0 0 0,-1-1 0 0 0,0 2-5 0 0,-16 18 38 0 0,14-17-36 0 0,0 1-1 0 0,1-1 1 0 0,0 1-1 0 0,0 0 1 0 0,1 0-1 0 0,0 1 1 0 0,0-1-1 0 0,1 1 1 0 0,0 0-1 0 0,0 0 0 0 0,0 4-1 0 0,-2 13 11 0 0,1 1 0 0 0,1 0-1 0 0,1 8-10 0 0,2-8 9 0 0,1 0 0 0 0,1 0 0 0 0,1 0 0 0 0,1 0 0 0 0,5 13-9 0 0,13 35 387 0 0,8 17-387 0 0,-3 3 215 0 0,-10-26-127 0 0,3-15-163 0 0,-2-21-2742 0 0,-18-33 2562 0 0,0-1 0 0 0,0 1 0 0 0,0 0 1 0 0,-1 0-1 0 0,1 0 0 0 0,0 0 1 0 0,0 0-1 0 0,0 0 0 0 0,0 0 0 0 0,0 0 1 0 0,0 0-1 0 0,-1 0 0 0 0,1 0 0 0 0,0 1 1 0 0,0-1-1 0 0,0 0 0 0 0,0 0 1 0 0,0 0-1 0 0,0 0 0 0 0,0 0 0 0 0,0 0 1 0 0,-1 0-1 0 0,1 0 0 0 0,0 0 1 0 0,0 0-1 0 0,0 0 0 0 0,0 0 0 0 0,0 0 1 0 0,0 1-1 0 0,0-1 0 0 0,0 0 0 0 0,0 0 1 0 0,0 0-1 0 0,0 0 0 0 0,0 0 1 0 0,0 0-1 0 0,-1 0 0 0 0,1 0 0 0 0,0 1 1 0 0,0-1 254 0 0,6-7-1465 0 0,-9-1 1176 0 0</inkml:trace>
  <inkml:trace contextRef="#ctx0" brushRef="#br0" timeOffset="1457.907">1455 672 1808 0 0,'-1'0'359'0'0,"1"0"0"0"0,-1 0 0 0 0,0 0 0 0 0,0 0 0 0 0,0 1 0 0 0,1-1 0 0 0,-1 0 0 0 0,0 0 0 0 0,0 1 0 0 0,1-1 0 0 0,-1 0 0 0 0,0 1 0 0 0,1-1 0 0 0,-1 1 0 0 0,0-1 0 0 0,1 1 0 0 0,-1-1 0 0 0,1 1 0 0 0,-1 0-359 0 0,9 4 3523 0 0,24 1-1044 0 0,27-3-402 0 0,-44-1-1992 0 0,0-1 0 0 0,0 0 0 0 0,0-1 0 0 0,1-1 0 0 0,4-1-85 0 0,-3-2-41 0 0,2 1-1500 0 0,-1-1 0 0 0,1 0-1 0 0,0-3 1542 0 0,-13 5-892 0 0,0 0-1 0 0,0-1 0 0 0,-1 0 0 0 0,1 0 1 0 0,-1-1-1 0 0,0 1 0 0 0,0-1 1 0 0,0 0-1 0 0,-1-1 0 0 0,1 1 1 0 0,0-2 892 0 0,16-18-2641 0 0</inkml:trace>
  <inkml:trace contextRef="#ctx0" brushRef="#br0" timeOffset="1458.907">2091 281 56 0 0,'4'10'8231'0'0,"3"25"-5549"0"0,0 134 2453 0 0,0-56-4019 0 0,-6-33-666 0 0,-5 25-450 0 0,-2-65-1281 0 0,-1-14-2527 0 0,7-26 3605 0 0,0 1-1 0 0,-1-1 1 0 0,1 1-1 0 0,0 0 0 0 0,0-1 1 0 0,0 1-1 0 0,-1-1 0 0 0,1 1 1 0 0,0-1-1 0 0,-1 1 1 0 0,1 0-1 0 0,0-1 0 0 0,-1 0 1 0 0,1 1-1 0 0,0-1 1 0 0,-1 1-1 0 0,1-1 0 0 0,-1 1 1 0 0,1-1-1 0 0,-1 0 1 0 0,1 1-1 0 0,-1-1 0 0 0,0 0 1 0 0,1 1-1 0 0,-1-1 1 0 0,1 0-1 0 0,-1 0 0 0 0,0 0 1 0 0,1 0-1 0 0,-1 0 0 0 0,1 1 1 0 0,-1-1-1 0 0,0 0 1 0 0,1 0-1 0 0,-1 0 0 0 0,0-1 1 0 0,1 1-1 0 0,-1 0 1 0 0,1 0-1 0 0,-1 0 204 0 0,-13-2-4397 0 0</inkml:trace>
  <inkml:trace contextRef="#ctx0" brushRef="#br0" timeOffset="1811.649">1849 576 6145 0 0,'8'7'7260'0'0,"0"-2"-3731"0"0,19 3-1188 0 0,15 1-392 0 0,-32-6-1721 0 0,0-1 0 0 0,1 0 0 0 0,-1 0 0 0 0,1-1 0 0 0,-1 0 0 0 0,1-1 0 0 0,9-1-228 0 0,3-3-405 0 0,0-1 0 0 0,-1-1 0 0 0,4-2 405 0 0,18-5-4657 0 0,-41 12 3895 0 0,-1 0 1 0 0,0 1 0 0 0,0-1-1 0 0,0 0 1 0 0,0 0 0 0 0,0-1-1 0 0,0 1 1 0 0,0 0 0 0 0,0-1 0 0 0,0 1-1 0 0,-1-1 1 0 0,1 1 0 0 0,-1-1-1 0 0,2-1 762 0 0,8-7-6089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41 331 296 0 0,'-31'-23'5876'0'0,"22"16"3275"0"0,13 33-7298 0 0,-3-14-1707 0 0,10 61 23 0 0,-6-33-90 0 0,9 30-79 0 0,-2-14-177 0 0,1 18 177 0 0,4 28-2806 0 0,-15-65-3268 0 0,-2-24 158 0 0,3-10 3327 0 0</inkml:trace>
  <inkml:trace contextRef="#ctx0" brushRef="#br0" timeOffset="378.544">64 607 2865 0 0,'1'-12'2020'0'0,"0"-1"1"0"0,0 0-1 0 0,1 1 1 0 0,1-1-1 0 0,1-4-2020 0 0,0 5 229 0 0,0 0-1 0 0,0 1 1 0 0,1 0 0 0 0,1 0-1 0 0,0 0 1 0 0,0 0-1 0 0,1 1 1 0 0,0 0-1 0 0,1 1 1 0 0,0-1 0 0 0,0 2-1 0 0,1-1 1 0 0,0 1-1 0 0,8-5-228 0 0,-12 10 21 0 0,0 0 0 0 0,0 0-1 0 0,0 0 1 0 0,0 0 0 0 0,1 1-1 0 0,-1 0 1 0 0,1 0 0 0 0,0 0-1 0 0,0 1 1 0 0,5-1-21 0 0,-9 2 6 0 0,0 0 0 0 0,1 0 0 0 0,-1 1 0 0 0,0-1 1 0 0,1 1-1 0 0,-1-1 0 0 0,0 1 0 0 0,0 0 0 0 0,1-1 0 0 0,-1 1 0 0 0,0 0 1 0 0,0 1-1 0 0,0-1 0 0 0,0 0 0 0 0,0 1 0 0 0,0-1 0 0 0,-1 1 1 0 0,1-1-1 0 0,0 1 0 0 0,-1 0 0 0 0,1 0 0 0 0,-1 0 0 0 0,1 0 1 0 0,-1 0-1 0 0,0 0 0 0 0,0 0 0 0 0,0 0 0 0 0,0 1-6 0 0,15 39 157 0 0,-1 0-1 0 0,-3 0 0 0 0,-1 1 0 0 0,-3 0 1 0 0,0 8-157 0 0,9 62-447 0 0,-17-102-3075 0 0,-3-13-1968 0 0,-8-18-1294 0 0,10 19 6949 0 0,-5-15-1407 0 0</inkml:trace>
  <inkml:trace contextRef="#ctx0" brushRef="#br0" timeOffset="757.084">559 368 8 0 0,'23'65'3853'0'0,"3"-1"1"0"0,22 38-3854 0 0,4-17 2088 0 0,-50-82-1976 0 0,-1-1 0 0 0,1 1 0 0 0,-1-1 0 0 0,1 0 0 0 0,0 0 0 0 0,0 1 0 0 0,0-1 0 0 0,0 0 0 0 0,0-1 0 0 0,1 1 0 0 0,0 0-112 0 0,-2-1 37 0 0,-1-1 1 0 0,1 0-1 0 0,0 1 0 0 0,-1-1 1 0 0,1 0-1 0 0,0 0 0 0 0,0 0 1 0 0,-1 0-1 0 0,1 0 0 0 0,0 0 1 0 0,0 0-1 0 0,-1 0 1 0 0,1 0-1 0 0,0 0 0 0 0,-1 0 1 0 0,1 0-1 0 0,0-1 0 0 0,0 1 1 0 0,-1 0-1 0 0,1 0 0 0 0,0-1 1 0 0,-1 1-1 0 0,1 0 1 0 0,-1-1-1 0 0,1 1 0 0 0,0-1 1 0 0,-1 1-1 0 0,1-1 0 0 0,-1 1 1 0 0,1-1-1 0 0,-1 1 0 0 0,0-1 1 0 0,1 0-1 0 0,-1 1 0 0 0,1-1 1 0 0,-1 0-1 0 0,0 1 1 0 0,0-1-1 0 0,1 0 0 0 0,-1 1 1 0 0,0-1-1 0 0,0 0 0 0 0,0 0-37 0 0,16-47-279 0 0,-2 0 0 0 0,-3 0 0 0 0,-1-1-1 0 0,-3-1 1 0 0,-2-1 279 0 0,4-21-867 0 0,-9 72 867 0 0,5-36 371 0 0,-1 0 0 0 0,-2-12-371 0 0,8 62 3370 0 0,5 16-2325 0 0,-2 4-308 0 0,-1 1 0 0 0,-2 1-1 0 0,3 19-736 0 0,2 4 639 0 0,1 13 356 0 0,5 67-995 0 0,-14-127-1460 0 0,-7-12 1303 0 0,1 0 0 0 0,-1 0 0 0 0,0 0 0 0 0,0 1-1 0 0,0-1 1 0 0,0 0 0 0 0,0 0 0 0 0,0 0 0 0 0,1 0 0 0 0,-1 0 0 0 0,0 0-1 0 0,0 0 1 0 0,0 0 0 0 0,0 0 0 0 0,1 1 0 0 0,-1-1 0 0 0,0 0 0 0 0,0 0 0 0 0,0 0-1 0 0,0 0 1 0 0,1 0 0 0 0,-1 0 0 0 0,0 0 0 0 0,0 0 0 0 0,0 0 0 0 0,0 0-1 0 0,1 0 1 0 0,-1 0 0 0 0,0 0 0 0 0,0-1 0 0 0,0 1 0 0 0,1 0 0 0 0,-1 0 0 0 0,0 0-1 0 0,0 0 1 0 0,0 0 0 0 0,0 0 0 0 0,0 0 0 0 0,1 0 0 0 0,-1-1 0 0 0,0 1-1 0 0,0 0 1 0 0,0 0 0 0 0,0 0 0 0 0,0 0 0 0 0,0 0 0 0 0,0-1 0 0 0,0 1 0 0 0,1 0 157 0 0,4-8-6079 0 0,2 1 3108 0 0,-5-13 1809 0 0</inkml:trace>
  <inkml:trace contextRef="#ctx0" brushRef="#br0" timeOffset="1097.322">1177 57 3993 0 0,'16'34'4689'0'0,"-9"-22"-3701"0"0,-1 1 1 0 0,0 0-1 0 0,-1 1 1 0 0,-1-1-1 0 0,2 11-988 0 0,5 30 1381 0 0,-2-12-269 0 0,-2 0 0 0 0,-2 0 0 0 0,-1 25-1112 0 0,-3-42 219 0 0,2 0 1 0 0,1 9-220 0 0,4 30 200 0 0,-7-53-684 0 0,0-1 0 0 0,0 0 0 0 0,1 0 0 0 0,0 0 0 0 0,1 2 484 0 0,-5-17-8580 0 0,0-5 5091 0 0,-2-3 1152 0 0,1-6 191 0 0</inkml:trace>
  <inkml:trace contextRef="#ctx0" brushRef="#br0" timeOffset="1434.676">1438 1 360 0 0,'-2'1'252'0'0,"-15"14"2903"0"0,15-14-2575 0 0,1 1-1 0 0,-1-1 1 0 0,1 1 0 0 0,0-1-1 0 0,-1 1 1 0 0,1 0 0 0 0,0-1-1 0 0,0 1 1 0 0,0 0 0 0 0,0 0-1 0 0,1 0 1 0 0,-1-1-1 0 0,0 1 1 0 0,1 0 0 0 0,0 0-1 0 0,-1 1-579 0 0,0 5 1362 0 0,1-7-1145 0 0,-1 0 1 0 0,1 0 0 0 0,0 0-1 0 0,0 1 1 0 0,0-1-1 0 0,0 0 1 0 0,0 0 0 0 0,0 0-1 0 0,0 0 1 0 0,0 0-1 0 0,0 0 1 0 0,1 0 0 0 0,-1 2-218 0 0,1-1 190 0 0,-1 1 0 0 0,1 0 1 0 0,-1 0-1 0 0,0 0 0 0 0,0 0 1 0 0,0 0-1 0 0,-1 0 0 0 0,1 0 1 0 0,-1-1-1 0 0,1 1 0 0 0,-1 1-190 0 0,-4 32 558 0 0,16 36 84 0 0,-6-50-361 0 0,-2 1-1 0 0,-1-1 1 0 0,0 9-281 0 0,7 243 1039 0 0,-7-237-821 0 0,8 34-218 0 0,1 1-1146 0 0,-12-56-2075 0 0,1-15 3056 0 0,0-1 0 0 0,0 0 0 0 0,0 0 0 0 0,0 0-1 0 0,0 1 1 0 0,0-1 0 0 0,0 0 0 0 0,0 0 0 0 0,0 0 0 0 0,0 1-1 0 0,0-1 1 0 0,0 0 0 0 0,0 0 0 0 0,0 0 0 0 0,-1 0 0 0 0,1 0-1 0 0,0 1 1 0 0,0-1 0 0 0,0 0 0 0 0,0 0 0 0 0,0 0 0 0 0,0 0-1 0 0,-1 0 1 0 0,1 1 0 0 0,0-1 0 0 0,0 0 0 0 0,0 0 0 0 0,0 0-1 0 0,-1 0 1 0 0,1 0 0 0 0,0 0 0 0 0,0 0 0 0 0,0 0 0 0 0,-1 0 0 0 0,1 0-1 0 0,0 0 1 0 0,0 0 0 0 0,0 0 0 0 0,-1 0 0 0 0,1 0 0 0 0,0 0-1 0 0,0 0 1 0 0,0 0 0 0 0,0 0 0 0 0,-1 0 0 0 0,1 0 0 0 0,0 0-1 0 0,0 0 1 0 0,0 0 0 0 0,0 0 0 0 0,-1-1 0 0 0,1 1 0 0 0,0 0-1 0 0,0 0 1 0 0,0 0 0 0 0,0 0 0 0 0,0 0 0 0 0,-1-1 0 0 0,1 1-1 0 0,0 0 1 0 0,0 0 0 0 0,0 0 0 0 0,0 0 0 0 0,0-1 0 0 0,0 1 165 0 0,-6-7-7050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9:4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9 165 160 0 0,'-3'-4'858'0'0,"-2"-3"2812"0"0,10 8 2644 0 0,-4 2-6104 0 0,0 0 0 0 0,0-1 0 0 0,0 1 0 0 0,0 0 0 0 0,0 0 0 0 0,-1 0 0 0 0,1 0 0 0 0,-1 0 0 0 0,0 0 0 0 0,0 0 0 0 0,0 0 0 0 0,0 0 0 0 0,-1 1-210 0 0,1 13 127 0 0,16 179 5 0 0,-11-114-177 0 0,0 38-579 0 0,-1-127 618 0 0,1 0 1 0 0,0 1 0 0 0,0-1-1 0 0,0 1 1 0 0,1 0 0 0 0,4-3 5 0 0,-5 7 50 0 0,-1 0 0 0 0,1 0 0 0 0,0 0 0 0 0,0 0 1 0 0,0 1-1 0 0,0-1 0 0 0,0 1 0 0 0,3 0-50 0 0,27-8 321 0 0,-32 8-299 0 0,1 0-1 0 0,0 0 0 0 0,-1 1 1 0 0,1-1-1 0 0,0 1 0 0 0,-1-1 0 0 0,1 1 1 0 0,0 0-1 0 0,-1 1 0 0 0,1-1 1 0 0,3 1-22 0 0,23 0-23 0 0,-27 0-1 0 0,0-1 0 0 0,0 1 0 0 0,0-1-1 0 0,0 1 1 0 0,-1 0 0 0 0,1 0 0 0 0,0 0 0 0 0,-1 1-1 0 0,1-1 1 0 0,-1 1 24 0 0,1-1-260 0 0,3 1 539 0 0,14 4-5442 0 0,-16-6 875 0 0,-8-7-1 0 0,1 4 4036 0 0</inkml:trace>
  <inkml:trace contextRef="#ctx0" brushRef="#br0" timeOffset="346.837">450 141 1032 0 0,'0'7'416'0'0,"-1"0"0"0"0,1-1 0 0 0,0 1 1 0 0,1 0-1 0 0,0-1 0 0 0,0 1 0 0 0,0-1 0 0 0,1 1 0 0 0,0 2-416 0 0,5 22 559 0 0,16 174 2165 0 0,-17-135-2401 0 0,-5-61-458 0 0,2 19 753 0 0,-2 25-618 0 0,-1-45-589 0 0,-1 0-1 0 0,0 0 1 0 0,0 0-1 0 0,0 0 1 0 0,-3 3 589 0 0,-1-2-3518 0 0,0-18 1228 0 0,5 4 2187 0 0</inkml:trace>
  <inkml:trace contextRef="#ctx0" brushRef="#br0" timeOffset="701.483">490 453 8 0 0,'1'-1'289'0'0,"0"0"0"0"0,-1 0-1 0 0,1 0 1 0 0,0 0 0 0 0,-1 0 0 0 0,1 0-1 0 0,0 0 1 0 0,0 0 0 0 0,0 1 0 0 0,0-1 0 0 0,0 0-1 0 0,0 1 1 0 0,0-1 0 0 0,0 1 0 0 0,0-1-1 0 0,0 1 1 0 0,0-1 0 0 0,0 1 0 0 0,0 0 0 0 0,0 0-1 0 0,0-1 1 0 0,0 1 0 0 0,1 0 0 0 0,-1 0-1 0 0,0 0 1 0 0,0 0-289 0 0,35-1 3330 0 0,24 3-412 0 0,-56-2-2812 0 0,0 0 1 0 0,-1 0-1 0 0,1 0 0 0 0,0 0 0 0 0,-1-1 0 0 0,1 1 0 0 0,1-1-106 0 0,16-2 65 0 0,-17 3 975 0 0,-4-1-7815 0 0,-3-2-184 0 0,7 4 5089 0 0</inkml:trace>
  <inkml:trace contextRef="#ctx0" brushRef="#br0" timeOffset="1059.002">749 184 1416 0 0,'9'17'10372'0'0,"-6"16"-9587"0"0,-3-16-378 0 0,6 83-100 0 0,5 47-108 0 0,-10-141-203 0 0,4 20 103 0 0,-5-25-116 0 0,0-1 0 0 0,0 1 1 0 0,0 0-1 0 0,0-1 0 0 0,1 1 0 0 0,-1 0 0 0 0,0-1 1 0 0,1 1-1 0 0,-1-1 0 0 0,0 1 0 0 0,1-1 0 0 0,-1 1 0 0 0,1-1 1 0 0,-1 1-1 0 0,1-1 0 0 0,-1 1 0 0 0,1-1 0 0 0,-1 1 1 0 0,1-1-1 0 0,-1 0 0 0 0,1 1 0 0 0,0-1 0 0 0,-1 0 1 0 0,1 0-1 0 0,0 1 0 0 0,-1-1 0 0 0,1 0 0 0 0,0 0 0 0 0,-1 0 17 0 0,37-19 354 0 0,16-13 1073 0 0,-33 21-707 0 0,-13 9-596 0 0,-1-1 1 0 0,0-1-1 0 0,-1 1 1 0 0,1-1-1 0 0,0 0 1 0 0,1-2-125 0 0,-7 6 0 0 0,0 0 1 0 0,1-1-1 0 0,-1 1 0 0 0,0 0 1 0 0,0 0-1 0 0,1 0 1 0 0,-1-1-1 0 0,0 1 0 0 0,0 0 1 0 0,1 0-1 0 0,-1 0 1 0 0,0 0-1 0 0,1 0 0 0 0,-1-1 1 0 0,0 1-1 0 0,1 0 1 0 0,-1 0-1 0 0,0 0 0 0 0,1 0 1 0 0,-1 0-1 0 0,0 0 1 0 0,1 0-1 0 0,-1 0 0 0 0,0 0 1 0 0,1 0-1 0 0,-1 0 1 0 0,0 1-1 0 0,0-1 0 0 0,1 0 1 0 0,-1 0-1 0 0,0 0 1 0 0,1 0-1 0 0,-1 0 0 0 0,0 1 1 0 0,1-1-1 0 0,-1 0 0 0 0,0 0 1 0 0,0 0-1 0 0,0 1 1 0 0,1-1-1 0 0,-1 0 0 0 0,0 0 1 0 0,0 1-1 0 0,0-1 1 0 0,1 0-1 0 0,-1 1 0 0 0,0-1 1 0 0,0 0-1 0 0,2 1-862 0 0,-3 0 634 0 0,1-1 0 0 0,0 0 0 0 0,0 1 0 0 0,0-1 0 0 0,0 0 0 0 0,0 1 0 0 0,0-1 0 0 0,0 0 0 0 0,0 1 0 0 0,0-1 0 0 0,-1 0 0 0 0,1 1 0 0 0,0-1 0 0 0,0 0 0 0 0,0 0 0 0 0,-1 1 0 0 0,1-1 0 0 0,0 0 0 0 0,0 0 0 0 0,-1 1 0 0 0,1-1 0 0 0,0 0 0 0 0,0 0 0 0 0,-1 0 0 0 0,1 0 0 0 0,0 1 0 0 0,-1-1 0 0 0,1 0 0 0 0,0 0 0 0 0,-1 0 0 0 0,1 0 0 0 0,0 0 0 0 0,-1 0 0 0 0,1 0 0 0 0,0 0 0 0 0,-1 0 0 0 0,1 0 228 0 0,-12-8-7101 0 0,9 6 7627 0 0,-3-4-1005 0 0</inkml:trace>
  <inkml:trace contextRef="#ctx0" brushRef="#br0" timeOffset="1400.322">709 296 320 0 0,'59'-77'5060'0'0,"-42"57"-4591"0"0,16-14 1145 0 0,-31 33-1508 0 0,1-1 0 0 0,-1 0 0 0 0,1 1 0 0 0,-1-1-1 0 0,1 1 1 0 0,-1 0 0 0 0,1 0 0 0 0,0 0 0 0 0,0 0-1 0 0,-1 0 1 0 0,1 0 0 0 0,0 1 0 0 0,0 0 0 0 0,2-1-106 0 0,-4 2 12 0 0,1-1-1 0 0,-1 0 1 0 0,0 1 0 0 0,1-1 0 0 0,-1 1 0 0 0,0 0 0 0 0,0-1 0 0 0,0 1 0 0 0,1 0 0 0 0,-1 0 0 0 0,0-1 0 0 0,0 1 0 0 0,0 0 0 0 0,0 0 0 0 0,0 0 0 0 0,-1 1 0 0 0,1-1 0 0 0,0 0 0 0 0,0 0 0 0 0,-1 0 0 0 0,1 1 0 0 0,0-1 0 0 0,-1 0-12 0 0,11 32 109 0 0,0 67 1706 0 0,-2 46-1815 0 0,-5-60 1072 0 0,0-50-1649 0 0,0 1 0 0 0,5 9 577 0 0,-9-40-1132 0 0,-1-6 907 0 0,1 0 0 0 0,0 0 1 0 0,0 0-1 0 0,-1 0 0 0 0,1 0 0 0 0,0 1 0 0 0,0-1 0 0 0,0 0 0 0 0,-1 0 0 0 0,1 0 0 0 0,0 0 0 0 0,0 0 0 0 0,-1 0 0 0 0,1 0 1 0 0,0 0-1 0 0,0 0 0 0 0,-1 0 0 0 0,1 0 0 0 0,0-1 0 0 0,0 1 0 0 0,-1 0 0 0 0,1 0 0 0 0,0 0 0 0 0,0 0 0 0 0,-1 0 0 0 0,1 0 1 0 0,0 0-1 0 0,0-1 0 0 0,0 1 0 0 0,-1 0 0 0 0,1 0 0 0 0,0 0 0 0 0,0 0 0 0 0,0-1 0 0 0,0 1 0 0 0,-1 0 0 0 0,1-1 225 0 0,-3-4-1600 0 0</inkml:trace>
  <inkml:trace contextRef="#ctx0" brushRef="#br0" timeOffset="1767.488">921 410 1024 0 0,'1'-1'502'0'0,"0"0"0"0"0,0 0 0 0 0,0 0-1 0 0,0 0 1 0 0,0 0 0 0 0,0 0 0 0 0,0 0 0 0 0,1 0-1 0 0,-1 0 1 0 0,0 1 0 0 0,0-1 0 0 0,0 0 0 0 0,1 1-502 0 0,9-8 1977 0 0,-1 0-1364 0 0,-1 0-1 0 0,1 1 1 0 0,1 0 0 0 0,0 0 0 0 0,10-4-613 0 0,-5 3-135 0 0,-1-1 0 0 0,-1 0 0 0 0,1-1 135 0 0,-7 4-455 0 0,-2 2-666 0 0,-1-1-1 0 0,0 1 0 0 0,1-1 0 0 0,-2 1 1 0 0,1-1-1 0 0,0-1 0 0 0,-1 1 0 0 0,0-1 1 0 0,1-3 1121 0 0,11-20-1575 0 0,-11 19 1524 0 0</inkml:trace>
  <inkml:trace contextRef="#ctx0" brushRef="#br0" timeOffset="1768.488">1169 160 8 0 0,'-7'-25'959'0'0,"6"7"4486"0"0,5 19 302 0 0,-3 0-5613 0 0,-1-1 1 0 0,1 1 0 0 0,-1-1 0 0 0,1 1 0 0 0,-1-1 0 0 0,1 1-1 0 0,-1-1 1 0 0,1 1 0 0 0,-1-1 0 0 0,0 1 0 0 0,1 0 0 0 0,-1-1 0 0 0,0 1-1 0 0,1 0 1 0 0,-1-1 0 0 0,0 1 0 0 0,0 0 0 0 0,1 0-135 0 0,0 14 497 0 0,1-1 1 0 0,0 0 0 0 0,1 1-1 0 0,3 6-497 0 0,4 19 130 0 0,-5-5 41 0 0,-1 0 0 0 0,-2 5-171 0 0,6 48 274 0 0,-4-49-257 0 0,-1 1 0 0 0,-2 4-17 0 0,-2-30-2219 0 0,-2-20-5377 0 0,1-15-139 0 0,1 8 8232 0 0,1-9-792 0 0</inkml:trace>
  <inkml:trace contextRef="#ctx0" brushRef="#br0" timeOffset="2121.185">1257 157 8 0 0,'8'-11'618'0'0,"0"0"0"0"0,1 1 0 0 0,0 0 0 0 0,0 0 0 0 0,1 1 0 0 0,1 0 0 0 0,2-1-618 0 0,0 1 497 0 0,0 1 0 0 0,0 1 0 0 0,1 0-1 0 0,-1 1 1 0 0,2 0 0 0 0,-1 1 0 0 0,1 1 0 0 0,-1 0 0 0 0,15-1-497 0 0,-27 5 40 0 0,0-1 0 0 0,1 1-1 0 0,-1 0 1 0 0,0 0 0 0 0,0 0 0 0 0,1 0 0 0 0,-1 0 0 0 0,0 0 0 0 0,0 0 0 0 0,0 1-1 0 0,1-1 1 0 0,-1 1 0 0 0,0 0 0 0 0,0 0 0 0 0,0 0 0 0 0,0 0 0 0 0,0 0-1 0 0,0 0 1 0 0,0 0 0 0 0,0 1 0 0 0,-1-1 0 0 0,2 1-40 0 0,-2 0 109 0 0,1 1 1 0 0,-1-1-1 0 0,0 0 0 0 0,1 0 1 0 0,-1 1-1 0 0,-1-1 1 0 0,1 1-1 0 0,0-1 0 0 0,0 1 1 0 0,-1-1-1 0 0,1 1 1 0 0,-1-1-1 0 0,0 1 0 0 0,0 0 1 0 0,0-1-1 0 0,0 1 0 0 0,0-1 1 0 0,-1 3-110 0 0,-6 38 989 0 0,-1 0 0 0 0,-3-1 0 0 0,-1 0 1 0 0,-6 10-990 0 0,-38 81-995 0 0,53-125 389 0 0,-2 5-5079 0 0,2-12 1977 0 0,-2-9 307 0 0,2 0 2195 0 0</inkml:trace>
  <inkml:trace contextRef="#ctx0" brushRef="#br0" timeOffset="2122.185">1494 216 320 0 0,'-1'0'256'0'0,"1"1"1"0"0,0 0-1 0 0,0-1 0 0 0,0 1 1 0 0,0 0-1 0 0,0 0 0 0 0,0-1 1 0 0,0 1-1 0 0,0 0 0 0 0,0-1 0 0 0,0 1 1 0 0,0 0-1 0 0,0-1 0 0 0,1 1 1 0 0,-1 0-1 0 0,0-1 0 0 0,0 1 1 0 0,1 0-1 0 0,-1-1 0 0 0,0 1 0 0 0,1 0 1 0 0,-1-1-1 0 0,1 1 0 0 0,-1-1 1 0 0,1 1-1 0 0,-1-1 0 0 0,1 1 1 0 0,-1-1-1 0 0,1 1-256 0 0,16 14 2225 0 0,-2-4-1858 0 0,-2 0 0 0 0,1 0 0 0 0,-1 2-1 0 0,-1-1 1 0 0,0 2 0 0 0,-1 0 0 0 0,4 6-367 0 0,1 4-3095 0 0,-1 1 0 0 0,4 11 3095 0 0,-17-33-1380 0 0,-2-3 1319 0 0,0 0 1 0 0,0 0-1 0 0,0 0 1 0 0,0 0-1 0 0,0 0 0 0 0,0 0 1 0 0,0 0-1 0 0,0 0 1 0 0,-1 0-1 0 0,1 0 1 0 0,0 0-1 0 0,0 0 1 0 0,0 0-1 0 0,0 0 1 0 0,0 0-1 0 0,0 0 0 0 0,0 0 1 0 0,0 0-1 0 0,0 0 1 0 0,0 1-1 0 0,0-1 1 0 0,0 0-1 0 0,0 0 1 0 0,0 0-1 0 0,-1 0 1 0 0,1 0-1 0 0,0 0 1 0 0,0 0-1 0 0,0 0 0 0 0,0 0 1 0 0,0 0-1 0 0,0 0 1 0 0,0 0-1 0 0,0 0 1 0 0,0 0-1 0 0,0 0 1 0 0,0 1-1 0 0,0-1 1 0 0,0 0-1 0 0,0 0 0 0 0,0 0 1 0 0,0 0-1 0 0,0 0 1 0 0,0 0-1 0 0,0 0 1 0 0,0 0-1 0 0,0 0 1 0 0,0 0-1 0 0,0 0 1 0 0,0 1-1 0 0,0-1 1 0 0,0 0-1 0 0,0 0 0 0 0,0 0 1 0 0,0 0-1 0 0,0 0 1 0 0,0 0-1 0 0,1 0 1 0 0,-1 0-1 0 0,0 0 1 0 0,0 0-1 0 0,0 0 1 0 0,0 0 60 0 0,-1 0-1154 0 0</inkml:trace>
  <inkml:trace contextRef="#ctx0" brushRef="#br0" timeOffset="2467.363">1781 59 2256 0 0,'4'39'5257'0'0,"11"19"-2262"0"0,-3-14-1655 0 0,12 64 2937 0 0,8 100-4277 0 0,-30-185-53 0 0,4 27-365 0 0,2-18-3628 0 0,-7-27-1255 0 0,-6-11 2144 0 0,2-2 15 0 0</inkml:trace>
  <inkml:trace contextRef="#ctx0" brushRef="#br0" timeOffset="2844.256">1994 0 2288 0 0,'7'4'3674'0'0,"10"5"1223"0"0,-16-8-4827 0 0,1 0-1 0 0,-1 0 1 0 0,1 0 0 0 0,-1 0-1 0 0,0 1 1 0 0,0-1-1 0 0,0 0 1 0 0,0 1 0 0 0,0-1-1 0 0,0 1 1 0 0,0-1-1 0 0,0 1 1 0 0,-1 0 0 0 0,1-1-1 0 0,-1 1 1 0 0,1 0 0 0 0,-1-1-1 0 0,1 1 1 0 0,-1 0-1 0 0,0 0 1 0 0,0-1 0 0 0,0 3-70 0 0,2 34 221 0 0,-3-27-279 0 0,1 0-1 0 0,1 1 0 0 0,0-1 0 0 0,1 0 0 0 0,0-1 0 0 0,0 1 0 0 0,1 0 0 0 0,2 3 59 0 0,-3-4-151 0 0,-2-10 148 0 0,0 1 0 0 0,0-1 0 0 0,0 0-1 0 0,0 1 1 0 0,0-1 0 0 0,0 0 0 0 0,0 1 0 0 0,0-1 0 0 0,0 0-1 0 0,0 1 1 0 0,0-1 0 0 0,0 0 0 0 0,0 1 0 0 0,0-1-1 0 0,0 0 1 0 0,0 0 0 0 0,0 1 0 0 0,0-1 0 0 0,1 0 0 0 0,-1 1-1 0 0,0-1 1 0 0,0 0 0 0 0,0 1 0 0 0,1-1 0 0 0,-1 0 0 0 0,0 0-1 0 0,0 1 1 0 0,0-1 0 0 0,1 0 0 0 0,-1 0 0 0 0,0 0 0 0 0,1 0-1 0 0,-1 1 1 0 0,0-1 0 0 0,0 0 0 0 0,1 0 0 0 0,-1 0 0 0 0,0 0-1 0 0,1 0 1 0 0,-1 0 0 0 0,0 0 0 0 0,1 0 0 0 0,-1 1-1 0 0,0-1 1 0 0,1 0 0 0 0,-1-1 0 0 0,0 1 0 0 0,1 0 0 0 0,-1 0-1 0 0,0 0 1 0 0,1 0 0 0 0,-1 0 0 0 0,0 0 0 0 0,1 0 0 0 0,-1 0-1 0 0,0-1 1 0 0,1 1 3 0 0,15-2 230 0 0,5-2 678 0 0,-13 1-265 0 0,0 0 1 0 0,0 0 0 0 0,1 1 0 0 0,-1 1-1 0 0,1-1 1 0 0,0 1 0 0 0,-1 0 0 0 0,5 1-644 0 0,14-2 1071 0 0,5 5-307 0 0,-28-3-726 0 0,0 1 1 0 0,-1 0-1 0 0,1-1 0 0 0,0 0 0 0 0,0 0 0 0 0,0 0 0 0 0,-1 0 1 0 0,3-1-39 0 0,6-5-138 0 0,-10 5 35 0 0,-1 0 0 0 0,0 0-1 0 0,0 1 1 0 0,0-1 0 0 0,0 1-1 0 0,0-1 1 0 0,1 1 0 0 0,-1-1-1 0 0,0 1 1 0 0,1 0-1 0 0,-1-1 1 0 0,0 1 0 0 0,0 0-1 0 0,1 0 1 0 0,-1 0 0 0 0,0 0-1 0 0,1 0 1 0 0,0 0 103 0 0,9 0-4135 0 0,-9-6-2204 0 0,-6-5-18 0 0,0 4 5238 0 0,3 6 1528 0 0,-3-8-1100 0 0</inkml:trace>
  <inkml:trace contextRef="#ctx0" brushRef="#br0" timeOffset="3179.406">2156 442 3673 0 0,'1'1'403'0'0,"-1"-1"1"0"0,1 1-1 0 0,-1 0 1 0 0,1-1-1 0 0,-1 1 1 0 0,1 0-1 0 0,0-1 1 0 0,-1 1-1 0 0,1-1 0 0 0,0 1 1 0 0,-1-1-1 0 0,1 1 1 0 0,0-1-1 0 0,0 0 1 0 0,-1 1-1 0 0,1-1 1 0 0,0 0-1 0 0,0 0-403 0 0,20 2 3663 0 0,22-9-1273 0 0,-35 5-1622 0 0,24-3 733 0 0,-23 4-1305 0 0,0 0 1 0 0,1 0-1 0 0,-1-1 1 0 0,0-1-1 0 0,0 1 1 0 0,-1-1-1 0 0,1-1 1 0 0,-1 0-1 0 0,1 0 1 0 0,6-5-197 0 0,1-1-5 0 0,-14 10-96 0 0,0-1 0 0 0,-1 0 0 0 0,1 0 0 0 0,-1 0-1 0 0,1 0 1 0 0,-1 0 0 0 0,1 0 0 0 0,-1 0 0 0 0,0 0-1 0 0,1 0 1 0 0,0-2 101 0 0,2-2-3309 0 0,-2-1-5821 0 0,-11-2 4160 0 0,-2 2 2283 0 0</inkml:trace>
  <inkml:trace contextRef="#ctx0" brushRef="#br0" timeOffset="3535.363">2279 530 648 0 0,'22'73'7210'0'0,"-14"-47"-6966"0"0,-2 1 0 0 0,0 0 0 0 0,-2 1 0 0 0,-2-1 0 0 0,0 12-244 0 0,4 18 324 0 0,-6-57-308 0 0,-1 0 0 0 0,1 0 0 0 0,0 0 0 0 0,0 0 0 0 0,0 0 1 0 0,0 0-1 0 0,0 0 0 0 0,0 1 0 0 0,0-1 0 0 0,0 0 0 0 0,1 0 0 0 0,-1 0 0 0 0,0 0 0 0 0,0 0 0 0 0,0 0 0 0 0,0 0 0 0 0,0 1 1 0 0,0-1-1 0 0,0 0 0 0 0,0 0 0 0 0,0 0 0 0 0,0 0 0 0 0,0 0 0 0 0,0 0 0 0 0,0 0 0 0 0,0 0 0 0 0,1 0 0 0 0,-1 1 1 0 0,0-1-1 0 0,0 0 0 0 0,0 0 0 0 0,0 0 0 0 0,0 0 0 0 0,0 0 0 0 0,0 0 0 0 0,1 0 0 0 0,-1 0 0 0 0,0 0 0 0 0,0 0 0 0 0,0 0 1 0 0,0 0-1 0 0,0 0 0 0 0,0 0 0 0 0,0 0 0 0 0,1 0 0 0 0,-1 0 0 0 0,0 0 0 0 0,0 0 0 0 0,0 0 0 0 0,0 0 0 0 0,0 0 1 0 0,0 0-1 0 0,0 0 0 0 0,1 0 0 0 0,-1 0 0 0 0,0-1 0 0 0,0 1 0 0 0,0 0 0 0 0,0 0 0 0 0,0 0 0 0 0,0 0 0 0 0,0 0 0 0 0,0 0 1 0 0,0 0-17 0 0,11-9 2420 0 0,1-1-414 0 0,36-3 2410 0 0,-13 5-2950 0 0,-11 4-784 0 0,-20 3-637 0 0,-1 1 0 0 0,0 0 0 0 0,0-1 0 0 0,0 0 0 0 0,0 1 1 0 0,1-1-1 0 0,-1-1 0 0 0,0 1 0 0 0,0 0 0 0 0,-1-1 0 0 0,1 1 0 0 0,1-2-45 0 0,3-1-10 0 0,0 0-1 0 0,0 1 0 0 0,1 0 0 0 0,-1 0 0 0 0,1 0 0 0 0,7 0 11 0 0,3-3-1987 0 0,-16 8-5056 0 0,-6-5 408 0 0,1 0 554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2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 0 0,'18'-10'0'0'0,"-4"2"0"0"0,4 2 0 0 0,-4 4 0 0 0,-12-1 0 0 0,4 3 0 0 0,-9-3 0 0 0,6 6 0 0 0,-6 2 0 0 0,3 1 0 0 0,3-6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75 3049 0 0,'19'-24'4125'0'0,"-14"19"-3242"0"0,-1 0 0 0 0,0 0-1 0 0,-1 0 1 0 0,1 0 0 0 0,-1-1 0 0 0,0 1 0 0 0,2-6-883 0 0,-7 10 298 0 0,-1 0 0 0 0,0 1 0 0 0,1-1 1 0 0,-1 1-1 0 0,0-1 0 0 0,0 1 1 0 0,1 0-1 0 0,-1 0 0 0 0,0 0 0 0 0,1 1 1 0 0,-1-1-1 0 0,-2 1-298 0 0,3 1 41 0 0,0-1 0 0 0,0 1 0 0 0,1 0 0 0 0,-1-1 0 0 0,1 1 0 0 0,-1 0 0 0 0,1 0 0 0 0,0 0 0 0 0,0 1 0 0 0,0-1 0 0 0,0 0 0 0 0,0 0-1 0 0,0 0 1 0 0,0 2-41 0 0,-10 36 319 0 0,11-37-288 0 0,-9 50 733 0 0,3 1 0 0 0,2 1 0 0 0,2 42-764 0 0,3-77 69 0 0,1 1 0 0 0,1-1 0 0 0,1 0 0 0 0,1 0 0 0 0,0 0 0 0 0,2 0 0 0 0,0-1 0 0 0,1 0-1 0 0,1 0 1 0 0,1-1 0 0 0,1-1 0 0 0,6 10-69 0 0,-16-26 6 0 0,-1 0-1 0 0,1-1 0 0 0,-1 1 1 0 0,1 0-1 0 0,-1 0 1 0 0,1 0-1 0 0,0 0 0 0 0,-1-1 1 0 0,1 1-1 0 0,0 0 1 0 0,0-1-1 0 0,-1 1 1 0 0,1 0-1 0 0,0-1 0 0 0,0 1 1 0 0,0-1-1 0 0,0 1 1 0 0,0-1-1 0 0,0 0 0 0 0,0 1 1 0 0,0-1-1 0 0,0 0 1 0 0,0 0-1 0 0,0 0 1 0 0,0 1-1 0 0,0-1 0 0 0,0 0 1 0 0,1-1-6 0 0,14 4 68 0 0,-14-3-93 0 0,0 1 0 0 0,0 0 0 0 0,0 0 0 0 0,0-1 0 0 0,1 1 0 0 0,-1-1 0 0 0,0 0 0 0 0,0 0 0 0 0,1 0-1 0 0,-1 0 1 0 0,0 0 0 0 0,1 0 0 0 0,-1-1 0 0 0,0 1 0 0 0,0-1 0 0 0,1 1 0 0 0,-1-1 0 0 0,0 0 0 0 0,0 0 0 0 0,0 0 0 0 0,0 0 0 0 0,0 0 0 0 0,0 0-1 0 0,0-1 1 0 0,0 0 25 0 0,5-2-661 0 0,-1 1 0 0 0,0 0 0 0 0,1 0 0 0 0,0 0-1 0 0,0 1 1 0 0,0 0 0 0 0,2 0 661 0 0,-1 0-1334 0 0,0 0 0 0 0,0-1-1 0 0,0 0 1 0 0,0 0 0 0 0,5-4 1334 0 0,22-21-5024 0 0,4-4 787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1 472 0 0,'32'43'2965'0'0,"-23"-32"-2279"0"0,0 1 0 0 0,-1 0 0 0 0,0 0 0 0 0,-1 1 1 0 0,0 0-1 0 0,1 4-686 0 0,-2 0 957 0 0,2 6 1036 0 0,1-1-1 0 0,1 0 0 0 0,2 0 1 0 0,6 10-1993 0 0,-7-14 998 0 0,-1 1 0 0 0,-1-1 0 0 0,-1 1 1 0 0,4 14-999 0 0,12 28 1977 0 0,-21-52-1820 0 0,0 0 0 0 0,-1-1 0 0 0,0 1 0 0 0,-1 0 0 0 0,0 0 0 0 0,0 0 0 0 0,-1 0 0 0 0,0 0 0 0 0,-1 0 0 0 0,0 0 0 0 0,0 0 0 0 0,-1 0 0 0 0,0 0 0 0 0,0-1 0 0 0,-1 1 0 0 0,-2 4-157 0 0,-20 45 932 0 0,12-27-778 0 0,0 0 1 0 0,-14 19-155 0 0,-25 56 978 0 0,51-105-984 0 0,0 1 1 0 0,0 0-1 0 0,-1 0 0 0 0,1 0 1 0 0,0-1-1 0 0,-1 1 0 0 0,1-1 1 0 0,-1 1-1 0 0,0-1 0 0 0,0 0 1 0 0,1 1-1 0 0,-1-1 1 0 0,0 0-1 0 0,0 0 0 0 0,0 0 1 0 0,-1 0 5 0 0,-7 5 91 0 0,10-6-94 0 0,0 0 1 0 0,0 1-1 0 0,0-1 0 0 0,-1 0 1 0 0,1 0-1 0 0,0 0 0 0 0,0 0 1 0 0,0 0-1 0 0,0 0 0 0 0,0 1 1 0 0,0-1-1 0 0,-1 0 0 0 0,1 0 1 0 0,0 0-1 0 0,0 0 0 0 0,0 0 1 0 0,0 0-1 0 0,0 0 0 0 0,-1 0 1 0 0,1 0-1 0 0,0 0 0 0 0,0 0 1 0 0,0 0-1 0 0,0 0 0 0 0,-1 0 0 0 0,1 0 1 0 0,0 0-1 0 0,0 0 0 0 0,0 0 1 0 0,0 0-1 0 0,-1 0 0 0 0,1 0 1 0 0,0 0-1 0 0,0 0 0 0 0,0 0 1 0 0,0 0-1 0 0,0 0 0 0 0,-1 0 1 0 0,1 0-1 0 0,0-1 0 0 0,0 1 1 0 0,0 0-1 0 0,0 0 0 0 0,0 0 1 0 0,0 0-1 0 0,0 0 0 0 0,-1 0 1 0 0,1-1-1 0 0,0 1 0 0 0,0 0 0 0 0,0 0 1 0 0,0 0-1 0 0,0 0 0 0 0,0 0 1 0 0,0-1-1 0 0,0 1 0 0 0,0 0 1 0 0,0 0-1 0 0,0 0 3 0 0,-4-13-2299 0 0,2 10-4283 0 0,3-5-710 0 0,-5-2-2240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4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4321 0 0,'10'16'10005'0'0,"6"0"-6615"0"0,-14-14-3263 0 0,0-1 1 0 0,0 0 0 0 0,-1 1-1 0 0,1-1 1 0 0,0 0-1 0 0,0 0 1 0 0,0 0-1 0 0,0 0 1 0 0,0-1 0 0 0,0 1-1 0 0,1 0 1 0 0,-1-1-1 0 0,0 0 1 0 0,0 1 0 0 0,0-1-1 0 0,0 0 1 0 0,1 0-1 0 0,1 0-127 0 0,26-8 743 0 0,-22 6-586 0 0,1 0 0 0 0,0 0-1 0 0,-1 0 1 0 0,1 1 0 0 0,0 0-1 0 0,0 1 1 0 0,0 0 0 0 0,5 1-157 0 0,-3 0 126 0 0,-1 0 1 0 0,1 0-1 0 0,0-2 1 0 0,-1 1 0 0 0,1-1-1 0 0,-1-1 1 0 0,1 0-1 0 0,-1 0 1 0 0,0-1 0 0 0,1 0-1 0 0,-1-1 1 0 0,2-1-127 0 0,-7 2 35 0 0,2 0 0 0 0,-1 1 0 0 0,0 0 0 0 0,0 0 0 0 0,1 0 0 0 0,-1 1 0 0 0,1 0 0 0 0,-1 0 0 0 0,1 1 0 0 0,2 0-35 0 0,-4-1-183 0 0,1 1 0 0 0,0-1 0 0 0,-1-1 0 0 0,1 1 0 0 0,-1-1 0 0 0,0 0 0 0 0,4-2 183 0 0,21-11-3997 0 0,-22 7-173 0 0,-4-1-3308 0 0,-4 7 5915 0 0,4-2-3690 0 0</inkml:trace>
  <inkml:trace contextRef="#ctx0" brushRef="#br0" timeOffset="351.994">237 293 384 0 0,'-2'13'1422'0'0,"1"-1"1"0"0,0 0-1 0 0,0 0 0 0 0,1 2-1422 0 0,1 2 761 0 0,1 0-1 0 0,0-1 1 0 0,1 1-1 0 0,0-1 0 0 0,2 2-760 0 0,-1-9 120 0 0,0 1-1 0 0,0-1 1 0 0,1 0-1 0 0,0 0 0 0 0,0-1 1 0 0,6 6-120 0 0,-11-12-95 0 0,1-1 0 0 0,-1 0 0 0 0,0 1 0 0 0,0-1 1 0 0,1 0-1 0 0,-1 1 0 0 0,0-1 0 0 0,0 0 0 0 0,1 0 0 0 0,-1 1 1 0 0,0-1-1 0 0,1 0 0 0 0,-1 0 0 0 0,0 0 0 0 0,1 1 1 0 0,-1-1-1 0 0,0 0 0 0 0,1 0 0 0 0,-1 0 0 0 0,0 0 1 0 0,1 0-1 0 0,-1 0 0 0 0,0 0 0 0 0,1 0 0 0 0,-1 0 1 0 0,1 0-1 0 0,-1 0 0 0 0,0 0 0 0 0,1 0 0 0 0,-1 0 0 0 0,0 0 1 0 0,1 0-1 0 0,-1 0 0 0 0,0 0 0 0 0,1-1 0 0 0,-1 1 1 0 0,0 0-1 0 0,1 0 0 0 0,-1 0 0 0 0,0-1 0 0 0,1 1 1 0 0,-1 0-1 0 0,0-1 95 0 0,7-14-4646 0 0,-6 12 4032 0 0,6-8-633 0 0</inkml:trace>
  <inkml:trace contextRef="#ctx0" brushRef="#br0" timeOffset="352.994">400 333 1640 0 0,'0'24'2545'0'0,"0"-5"-633"0"0,0 2-383 0 0,2-8-633 0 0,1 3-16 0 0,0 3-400 0 0,-1 0-192 0 0,-2-3 72 0 0,3-8-216 0 0,-8-3-64 0 0,5 6-16 0 0,0-1-432 0 0,-3 1-272 0 0,0-3-560 0 0,1-11-713 0 0,-1-2-751 0 0,-5 2 103 0 0,3 1 1097 0 0</inkml:trace>
  <inkml:trace contextRef="#ctx0" brushRef="#br0" timeOffset="706.144">88 488 5225 0 0,'5'4'1416'0'0,"0"0"1"0"0,0 1-1 0 0,1-1 0 0 0,-1-1 1 0 0,1 1-1 0 0,0-1 0 0 0,0 0 1 0 0,1 0-1417 0 0,2 0 811 0 0,-1 0-1 0 0,1-1 1 0 0,1 0 0 0 0,-1 0 0 0 0,4 0-811 0 0,12-1 515 0 0,-1-1-1 0 0,1-1 1 0 0,21-3-515 0 0,47 6 353 0 0,-53-6-354 0 0,25-2-385 0 0,-21-3-6359 0 0,-26-2-2918 0 0,-6 9 4247 0 0</inkml:trace>
  <inkml:trace contextRef="#ctx0" brushRef="#br0" timeOffset="707.144">357 613 1696 0 0,'-6'19'3122'0'0,"0"0"0"0"0,2 0-1 0 0,0 3-3121 0 0,3-14 307 0 0,0 1-1 0 0,0-1 1 0 0,1 0-1 0 0,1 1 1 0 0,-1-1 0 0 0,1 0-1 0 0,1 0 1 0 0,-1 1-1 0 0,2-1-306 0 0,-2-4-190 0 0,1-1-1 0 0,-1 1 1 0 0,1-1-1 0 0,0 1 1 0 0,0-1-1 0 0,1 0 1 0 0,-1 0-1 0 0,1 0 1 0 0,0 0-1 0 0,-1 0 0 0 0,1 0 1 0 0,0-1-1 0 0,1 0 1 0 0,-1 1-1 0 0,3 0 191 0 0,-5-3-345 0 0,1 1-1 0 0,-1-1 1 0 0,0 0 0 0 0,1 0-1 0 0,-1-1 1 0 0,0 1-1 0 0,1 0 1 0 0,-1 0-1 0 0,0-1 1 0 0,1 1-1 0 0,-1 0 1 0 0,0-1 0 0 0,1 1-1 0 0,-1-1 1 0 0,0 0-1 0 0,0 1 1 0 0,0-1-1 0 0,0 0 1 0 0,0 0 0 0 0,0 0-1 0 0,0 0 1 0 0,0 0-1 0 0,0 0 1 0 0,0 0-1 0 0,0 0 1 0 0,0-1 345 0 0,0 1-214 0 0,11-8-1545 0 0</inkml:trace>
  <inkml:trace contextRef="#ctx0" brushRef="#br0" timeOffset="1066.486">506 602 2641 0 0,'-13'13'3728'0'0,"5"3"-1063"0"0,0 0-777 0 0,-3-2-663 0 0,14 2-489 0 0,-3 2-360 0 0,0-2-144 0 0,3-3-168 0 0,-3-2-8 0 0,2-3 40 0 0,-2 8-56 0 0,-2 5-528 0 0,4-10-880 0 0,-4 0-1121 0 0,2-9-928 0 0,-8-7-191 0 0,5 10 1239 0 0</inkml:trace>
  <inkml:trace contextRef="#ctx0" brushRef="#br0" timeOffset="1067.48">171 895 6729 0 0,'52'6'9079'0'0,"-43"-5"-8524"0"0,1-2 0 0 0,-1 1 0 0 0,0-1 0 0 0,1 0 0 0 0,-1-1 0 0 0,0 0 1 0 0,1-1-556 0 0,25-7 951 0 0,-29 9-872 0 0,1 0 1 0 0,0 0-1 0 0,-1 0 1 0 0,1 1-1 0 0,0 0 1 0 0,3 1-80 0 0,0-1-2 0 0,0 0 1 0 0,0-1-1 0 0,-1 0 0 0 0,1 0 1 0 0,0-1-1 0 0,6-2 2 0 0,27-5-86 0 0,-38 8-76 0 0,0 0-1 0 0,-1 0 1 0 0,1 0 0 0 0,-1-1-1 0 0,0 1 1 0 0,3-2 162 0 0,22-17-4933 0 0,-21 12 2426 0 0,0 0 0 0 0,0-1 0 0 0,-1 0 0 0 0,-1 0 1 0 0,2-3 2506 0 0,9-8-2577 0 0</inkml:trace>
  <inkml:trace contextRef="#ctx0" brushRef="#br0" timeOffset="1421.448">879 168 7226 0 0,'8'8'4440'0'0,"5"-2"-2087"0"0,-2 7-777 0 0,-3-8-591 0 0,-6 6-553 0 0,-2 7-216 0 0,6-12-152 0 0,-4 2-104 0 0,1 2 104 0 0,0-2-152 0 0,-1 8 152 0 0,1 6-400 0 0,-3-4-545 0 0,5-4-663 0 0,-2-4-1208 0 0,0-2-721 0 0,-6-8-864 0 0,11 14 416 0 0</inkml:trace>
  <inkml:trace contextRef="#ctx0" brushRef="#br0" timeOffset="1766.937">740 400 7362 0 0,'0'0'169'0'0,"0"0"1"0"0,-1 0-1 0 0,1 0 1 0 0,0-1-1 0 0,-1 1 1 0 0,1 0-1 0 0,0 0 1 0 0,-1 1-1 0 0,1-1 1 0 0,0 0 0 0 0,-1 0-1 0 0,1 0 1 0 0,0 0-1 0 0,-1 0 1 0 0,1 0-1 0 0,0 0 1 0 0,0 0-1 0 0,-1 1 1 0 0,1-1-1 0 0,0 0 1 0 0,-1 0-1 0 0,1 0 1 0 0,0 1 0 0 0,0-1-1 0 0,-1 0 1 0 0,1 0-1 0 0,0 1 1 0 0,0-1-1 0 0,0 0 1 0 0,0 0-1 0 0,-1 1 1 0 0,1-1-1 0 0,0 0 1 0 0,0 1 0 0 0,0-1-1 0 0,0 0 1 0 0,0 1-1 0 0,0-1 1 0 0,0 0-1 0 0,0 1 1 0 0,0-1-1 0 0,0 0 1 0 0,0 1-1 0 0,0-1 1 0 0,0 0-1 0 0,0 1-169 0 0,0-1 43 0 0,0 1 0 0 0,0-1 0 0 0,1 1 0 0 0,-1-1 0 0 0,0 0 0 0 0,1 1 0 0 0,-1-1-1 0 0,0 0 1 0 0,1 1 0 0 0,-1-1 0 0 0,0 0 0 0 0,1 1 0 0 0,-1-1 0 0 0,1 0 0 0 0,-1 0-1 0 0,1 1 1 0 0,-1-1 0 0 0,1 0 0 0 0,-1 0 0 0 0,0 0 0 0 0,1 0 0 0 0,-1 0-1 0 0,1 0 1 0 0,-1 0 0 0 0,1 0 0 0 0,-1 0 0 0 0,1 0 0 0 0,-1 0 0 0 0,1 0 0 0 0,-1 0-1 0 0,1 0 1 0 0,-1 0 0 0 0,1 0 0 0 0,-1 0 0 0 0,1-1-43 0 0,31-11 556 0 0,-25 9-413 0 0,0 0 1 0 0,0 0 0 0 0,0 1-1 0 0,0 0 1 0 0,1 0 0 0 0,6 0-144 0 0,117-8 1410 0 0,-129 10-1372 0 0,1 0 0 0 0,-1 0-1 0 0,1 1 1 0 0,-1-1-1 0 0,1 0 1 0 0,-1 1-1 0 0,1 0 1 0 0,-1 0-1 0 0,0 0 1 0 0,1 0-1 0 0,-1 0 1 0 0,0 0-1 0 0,0 0 1 0 0,0 1-1 0 0,0-1 1 0 0,0 1-1 0 0,0 0 1 0 0,0-1-1 0 0,0 1 1 0 0,-1 0-1 0 0,1 0 1 0 0,-1 0-1 0 0,1 0 1 0 0,0 2-38 0 0,0 0 55 0 0,1-1 0 0 0,-1 0 0 0 0,1 0 0 0 0,-1-1 1 0 0,1 1-1 0 0,0 0 0 0 0,0-1 0 0 0,3 2-55 0 0,-5-4-3 0 0,-1 1 0 0 0,1-1 0 0 0,-1 1 0 0 0,0-1 0 0 0,1 1 0 0 0,-1-1 0 0 0,0 1 0 0 0,0-1 0 0 0,1 1 0 0 0,-1-1 0 0 0,0 1 0 0 0,0-1 0 0 0,0 1 1 0 0,0 0-1 0 0,1-1 0 0 0,-1 1 0 0 0,0-1 0 0 0,0 1 0 0 0,0 0 0 0 0,0-1 0 0 0,0 1 0 0 0,-1-1 0 0 0,1 1 0 0 0,0-1 0 0 0,0 1 0 0 0,0 0 3 0 0,-6 17-376 0 0,5-15 229 0 0,-8 24-183 0 0,-2 0 0 0 0,-8 14 330 0 0,-21 38 385 0 0,39-78-352 0 0,1 0 0 0 0,0 0 0 0 0,-1 0 0 0 0,1 0 0 0 0,0 0 0 0 0,-1 0 0 0 0,1 0 0 0 0,0 0 0 0 0,0 0 0 0 0,0 0 0 0 0,0 0 0 0 0,0 0 0 0 0,0 0 0 0 0,0 0 0 0 0,0 0 0 0 0,0 0 0 0 0,1 0 0 0 0,-1 0 0 0 0,0 0 0 0 0,1 0 0 0 0,-1 0 0 0 0,1 0 0 0 0,-1-1 0 0 0,1 1 0 0 0,-1 0 0 0 0,1 0 0 0 0,-1 0 0 0 0,1 0 0 0 0,0-1 0 0 0,0 1 0 0 0,-1 0 0 0 0,2 0-33 0 0,-1 0-4 0 0,1 0-1 0 0,-1 0 1 0 0,1 0 0 0 0,0 0-1 0 0,-1 0 1 0 0,1-1 0 0 0,0 1-1 0 0,0 0 1 0 0,0-1 0 0 0,-1 0 0 0 0,1 1-1 0 0,0-1 1 0 0,0 0 0 0 0,0 0-1 0 0,0 0 1 0 0,0 0 4 0 0,2 0 56 0 0,0 0 0 0 0,0 0 0 0 0,0 1 0 0 0,0-1 0 0 0,-1 1 0 0 0,4 1-56 0 0,24 1 114 0 0,-26-4-134 0 0,0 0 1 0 0,0 0-1 0 0,-1 0 1 0 0,1-1-1 0 0,-1 0 1 0 0,1 0-1 0 0,-1 0 1 0 0,0 0-1 0 0,0-1 1 0 0,0 0-1 0 0,0 0 1 0 0,0 0 0 0 0,-1 0-1 0 0,1 0 1 0 0,-1-1-1 0 0,0 0 1 0 0,0 1-1 0 0,2-5 20 0 0,18-18 73 0 0,-19 20-83 0 0,0 0 1 0 0,0 0-1 0 0,0 0 0 0 0,-1 0 0 0 0,0-1 0 0 0,-1 0 0 0 0,1 1 1 0 0,-1-1-1 0 0,-1 0 0 0 0,1 0 0 0 0,-1 0 0 0 0,0 0 0 0 0,-1-1 1 0 0,0 1-1 0 0,0 0 0 0 0,0 0 0 0 0,-1 0 0 0 0,0 0 0 0 0,-1-2 10 0 0,2 6 10 0 0,-1 0 0 0 0,0 0 0 0 0,0 0 0 0 0,0 1 0 0 0,0-1 0 0 0,-1 0 0 0 0,1 1 0 0 0,-1-1 0 0 0,1 1-1 0 0,-1 0 1 0 0,0-1 0 0 0,0 1 0 0 0,0 0 0 0 0,0 0 0 0 0,0 0 0 0 0,0 0 0 0 0,-1 1 0 0 0,1-1 0 0 0,-1 1 0 0 0,1-1-1 0 0,-1 1 1 0 0,0 0 0 0 0,1 0 0 0 0,-1 0 0 0 0,0 0 0 0 0,0 1 0 0 0,0-1 0 0 0,0 1 0 0 0,0-1 0 0 0,1 1-1 0 0,-1 0 1 0 0,0 0 0 0 0,0 1-10 0 0,-3-1-52 0 0,1-1-1 0 0,0 1 1 0 0,-1-1-1 0 0,1 0 0 0 0,0 0 1 0 0,0 0-1 0 0,-2-1 53 0 0,2 0-341 0 0,-1 1-1 0 0,1 0 0 0 0,0 0 1 0 0,-1 0-1 0 0,1 0 1 0 0,-1 1-1 0 0,-3 0 342 0 0,-8 2-2104 0 0,7 0-1418 0 0,1-1-1 0 0,-1-1 1 0 0,0 0 0 0 0,-8-1 3522 0 0,5 2-2295 0 0</inkml:trace>
  <inkml:trace contextRef="#ctx0" brushRef="#br0" timeOffset="2103.794">1214 565 9234 0 0,'3'3'736'0'0,"0"-1"1"0"0,0 1-1 0 0,0-1 0 0 0,0 0 0 0 0,1 0 1 0 0,-1 0-1 0 0,1 0 0 0 0,-1 0 0 0 0,1-1 1 0 0,0 1-1 0 0,1-1-736 0 0,0 0 387 0 0,0 0 1 0 0,0 0-1 0 0,1-1 0 0 0,-1 0 1 0 0,0 0-1 0 0,0 0 0 0 0,5-1-387 0 0,7-2-106 0 0,-1-1-1 0 0,0-1 0 0 0,0 0 1 0 0,12-6 106 0 0,-10 3 425 0 0,18 0-250 0 0,-33 8-260 0 0,1-1 1 0 0,0 1-1 0 0,0-1 1 0 0,-1 0-1 0 0,1 0 1 0 0,0 0-1 0 0,-1-1 1 0 0,1 1-1 0 0,-1-1 1 0 0,0 0-1 0 0,2-1 85 0 0,-4 2-154 0 0,-1 1 1 0 0,1 0-1 0 0,0-1 0 0 0,0 1 0 0 0,0 0 0 0 0,-1-1 1 0 0,1 1-1 0 0,0 0 0 0 0,0 0 0 0 0,0 0 0 0 0,-1 0 0 0 0,1 0 1 0 0,0-1-1 0 0,0 2 0 0 0,0-1 0 0 0,0 0 0 0 0,-1 0 1 0 0,1 0-1 0 0,0 0 0 0 0,0 0 0 0 0,0 1 0 0 0,-1-1 1 0 0,1 0-1 0 0,0 1 154 0 0,-1-1-278 0 0,1 0 1 0 0,-1 0-1 0 0,0 0 0 0 0,0 1 1 0 0,1-1-1 0 0,-1 0 1 0 0,0 0-1 0 0,0 0 0 0 0,1 0 1 0 0,-1 0-1 0 0,0 0 1 0 0,1 0-1 0 0,-1 0 0 0 0,0 1 1 0 0,0-1-1 0 0,1 0 1 0 0,-1 0-1 0 0,0 0 0 0 0,1-1 1 0 0,-1 1-1 0 0,0 0 1 0 0,1 0-1 0 0,-1 0 0 0 0,0 0 1 0 0,0 0-1 0 0,1 0 1 0 0,-1 0-1 0 0,0 0 0 0 0,1-1 1 0 0,-1 1-1 0 0,0 0 1 0 0,0 0-1 0 0,0 0 0 0 0,1-1 1 0 0,-1 1-1 0 0,0 0 1 0 0,0 0-1 0 0,0 0 0 0 0,1-1 278 0 0,3-8-4738 0 0</inkml:trace>
  <inkml:trace contextRef="#ctx0" brushRef="#br0" timeOffset="2492.198">1270 394 3849 0 0,'2'2'313'0'0,"-1"0"1"0"0,1 0-1 0 0,0-1 0 0 0,0 1 1 0 0,0-1-1 0 0,0 1 1 0 0,0-1-1 0 0,0 0 0 0 0,0 0 1 0 0,0 0-1 0 0,1 0 1 0 0,-1 0-1 0 0,0-1 1 0 0,1 1-1 0 0,-1-1 0 0 0,1 1 1 0 0,-1-1-1 0 0,0 0 1 0 0,1 0-1 0 0,-1 0 0 0 0,3-1-313 0 0,5 0 167 0 0,1-1-1 0 0,-1 0 0 0 0,1-1 0 0 0,5-3-166 0 0,7-1-322 0 0,-9 2-264 0 0,0-1 0 0 0,0 0-1 0 0,9-6 587 0 0,-7 4-620 0 0,-10 6 266 0 0,-1-1 1 0 0,1 1-1 0 0,0 1 0 0 0,0-1 1 0 0,0 1-1 0 0,2 0 354 0 0,-5 1-149 0 0,0-1 0 0 0,0 1 0 0 0,-1 0 0 0 0,1-1 0 0 0,0 0 0 0 0,0 0 0 0 0,-1 0 0 0 0,1 0 0 0 0,0 0 1 0 0,-1 0-1 0 0,1-1 0 0 0,-1 1 0 0 0,1-1 0 0 0,-1 1 0 0 0,0-1 0 0 0,0 0 0 0 0,0 0 0 0 0,0 0 0 0 0,1-1 149 0 0,10-11-326 0 0,-9 13 813 0 0,-5 10 1123 0 0,-3 2 3202 0 0,2-8-4165 0 0,1 1 0 0 0,0-1 0 0 0,0 1 0 0 0,1 0 0 0 0,-1-1 0 0 0,1 1 0 0 0,-1 0-1 0 0,1 0 1 0 0,0 0-647 0 0,4 122 4090 0 0,-2-104-3796 0 0,1 0 1 0 0,1 0-1 0 0,0 0 0 0 0,5 11-294 0 0,-3-8 334 0 0,3 6-1953 0 0,-1-16-4848 0 0,-6-14 1408 0 0,-4-1 150 0 0,1 8 1523 0 0</inkml:trace>
  <inkml:trace contextRef="#ctx0" brushRef="#br0" timeOffset="2493.198">1446 889 8 0 0,'-3'6'503'0'0,"0"0"0"0"0,1 0-1 0 0,0 1 1 0 0,1-1 0 0 0,-1 0 0 0 0,1 0-1 0 0,0 1 1 0 0,1 2-503 0 0,-1-6 266 0 0,1 0 1 0 0,0 0-1 0 0,1 0 0 0 0,-1 1 0 0 0,0-1 1 0 0,1 0-1 0 0,0 0 0 0 0,0 0 0 0 0,-1 0 1 0 0,2 0-1 0 0,-1 0 0 0 0,0 0 0 0 0,1 0 1 0 0,-1 0-1 0 0,1-1 0 0 0,0 1 0 0 0,2 1-266 0 0,2 6 2742 0 0,2 3 883 0 0,-8-13-3544 0 0,0 0 0 0 0,1 0 0 0 0,-1 1 0 0 0,0-1 0 0 0,1 0 0 0 0,-1 0 0 0 0,0 0 0 0 0,1 1 0 0 0,-1-1 0 0 0,0 0 0 0 0,1 0 0 0 0,-1 0 0 0 0,0 0 0 0 0,1 0 0 0 0,-1 0 0 0 0,1 0 0 0 0,-1 0 0 0 0,0 0 0 0 0,1 0 0 0 0,-1 0 0 0 0,0 0 0 0 0,1 0 0 0 0,-1 0 0 0 0,0 0 0 0 0,1 0-1 0 0,-1-1 1 0 0,1 1 0 0 0,-1 0 0 0 0,0 0 0 0 0,0 0 0 0 0,1 0 0 0 0,-1-1 0 0 0,0 1 0 0 0,1 0 0 0 0,-1 0-81 0 0,0-1 93 0 0,1 1 0 0 0,0 0-1 0 0,-1-1 1 0 0,1 1 0 0 0,0 0 0 0 0,-1 0 0 0 0,1-1-1 0 0,0 1 1 0 0,-1 0 0 0 0,1 0 0 0 0,0 0 0 0 0,-1 0-1 0 0,1 0 1 0 0,0 0 0 0 0,-1 0 0 0 0,1 0 0 0 0,0 0-1 0 0,-1 0 1 0 0,1 1 0 0 0,0-1 0 0 0,-1 0 0 0 0,1 0-1 0 0,0 1 1 0 0,-1-1 0 0 0,1 0 0 0 0,-1 1-1 0 0,1-1 1 0 0,-1 1 0 0 0,1-1 0 0 0,-1 0 0 0 0,1 1-1 0 0,0 0-92 0 0,-1-1 51 0 0,1 1 0 0 0,-1 0-1 0 0,1-1 1 0 0,0 1 0 0 0,-1-1 0 0 0,1 0-1 0 0,0 1 1 0 0,0-1 0 0 0,-1 1-1 0 0,1-1 1 0 0,0 0 0 0 0,0 0-1 0 0,-1 1 1 0 0,1-1 0 0 0,0 0 0 0 0,0 0-1 0 0,0 0 1 0 0,0 0 0 0 0,-1 0-1 0 0,1 0 1 0 0,0 0 0 0 0,0 0-1 0 0,0 0 1 0 0,0 0 0 0 0,-1-1 0 0 0,1 1-1 0 0,0 0 1 0 0,0 0 0 0 0,-1-1-1 0 0,1 1 1 0 0,0-1-51 0 0,19-11 990 0 0,0 0-1 0 0,18-6-989 0 0,-15 14 226 0 0,-21 4-227 0 0,-1 0-1 0 0,1 1 1 0 0,-1-2-1 0 0,1 1 1 0 0,0 0-1 0 0,-1 0 0 0 0,1 0 1 0 0,-1-1-1 0 0,1 1 1 0 0,-1-1-1 0 0,1 1 1 0 0,-1-1-1 0 0,1 0 1 0 0,-1 1-1 0 0,1-1 1 0 0,-1 0-1 0 0,0 0 1 0 0,2-1 1 0 0,-1 0-325 0 0,1 0-1 0 0,-1 0 1 0 0,1 0-1 0 0,0 1 1 0 0,0-1 0 0 0,0 1-1 0 0,0 0 1 0 0,0-1 325 0 0,22-11-7365 0 0,-13 3 927 0 0,3-5-1064 0 0</inkml:trace>
  <inkml:trace contextRef="#ctx0" brushRef="#br0" timeOffset="3020.142">2143 256 6321 0 0,'-6'-6'4229'0'0,"9"5"-367"0"0,8 0-2419 0 0,10-10-520 0 0,30-11-360 0 0,-28 13-319 0 0,-16 7-81 0 0,-1 0 0 0 0,0-1 0 0 0,0 2 0 0 0,1-1 0 0 0,-1 1-1 0 0,1 0 1 0 0,4 0-163 0 0,-10 1 8 0 0,0 1-1 0 0,1-1 0 0 0,-1 0 0 0 0,0 1 0 0 0,0-1 1 0 0,0 1-1 0 0,0-1 0 0 0,0 1 0 0 0,0-1 0 0 0,0 1 0 0 0,0 0 1 0 0,0 0-1 0 0,0-1 0 0 0,0 1 0 0 0,0 0 0 0 0,-1 0 1 0 0,1 0-1 0 0,0 0 0 0 0,0 0 0 0 0,-1 0 0 0 0,1 0 1 0 0,-1 0-1 0 0,1 0-7 0 0,0 1-2 0 0,-1-1 0 0 0,1 1 0 0 0,0-1 0 0 0,0 1 0 0 0,0-1 0 0 0,1 0 0 0 0,-1 0 1 0 0,0 0-1 0 0,0 1 0 0 0,1-1 0 0 0,-1 0 0 0 0,1 0 0 0 0,-1-1 0 0 0,1 2 2 0 0,0-2 6 0 0,-1 1-1 0 0,0 0 1 0 0,0-1-1 0 0,0 1 1 0 0,0 0-1 0 0,0 0 1 0 0,-1 0-1 0 0,1 0 1 0 0,0 0-1 0 0,0 0 1 0 0,0 0-1 0 0,-1 0 1 0 0,1 0-1 0 0,-1 0 1 0 0,1 0-1 0 0,-1 0 1 0 0,1 0-1 0 0,-1 1 1 0 0,0-1-1 0 0,1 1-5 0 0,4 27 108 0 0,-5-22-61 0 0,4 27 359 0 0,-3 1-1 0 0,-1 26-405 0 0,-1-22 155 0 0,3 22-155 0 0,-1-60-177 0 0,-1 1-1 0 0,1-1 1 0 0,-1 0 0 0 0,1 1-1 0 0,0-1 1 0 0,0 1-1 0 0,0-1 1 0 0,-1 0 0 0 0,1 0-1 0 0,0 1 1 0 0,0-1 0 0 0,1 0 177 0 0,-2 0-225 0 0,0-1 0 0 0,1 0 0 0 0,-1 1-1 0 0,0-1 1 0 0,0 0 0 0 0,0 0 0 0 0,1 1 0 0 0,-1-1 0 0 0,0 0 0 0 0,0 0 0 0 0,1 0 0 0 0,-1 1 0 0 0,0-1 0 0 0,1 0 0 0 0,-1 0 0 0 0,0 0 0 0 0,1 0 0 0 0,-1 0 0 0 0,0 1 0 0 0,1-1 0 0 0,-1 0-1 0 0,0 0 1 0 0,1 0 0 0 0,-1 0 0 0 0,0 0 0 0 0,1 0 0 0 0,-1 0 0 0 0,0 0 0 0 0,1 0 0 0 0,-1 0 0 0 0,0 0 0 0 0,1-1 0 0 0,-1 1 0 0 0,0 0 0 0 0,1 0 0 0 0,-1 0 0 0 0,0 0 0 0 0,1 0-1 0 0,-1-1 1 0 0,0 1 0 0 0,0 0 0 0 0,1 0 0 0 0,-1-1 0 0 0,0 1 0 0 0,0 0 0 0 0,1 0 0 0 0,-1-1 0 0 0,0 1 0 0 0,0 0 0 0 0,0-1 0 0 0,0 1 0 0 0,1 0 0 0 0,-1-1 225 0 0,2-7-3689 0 0,5-2 1347 0 0</inkml:trace>
  <inkml:trace contextRef="#ctx0" brushRef="#br0" timeOffset="3414.647">2670 120 6585 0 0,'4'6'1252'0'0,"-1"0"-1"0"0,0 0 1 0 0,0 0-1 0 0,0 0 0 0 0,1 3-1251 0 0,14 57 2938 0 0,-15-54-2234 0 0,12 63 2354 0 0,-1 15-3058 0 0,-4-23 249 0 0,-1 19-596 0 0,-8-47-3960 0 0,-1-35 3092 0 0,1 2-6228 0 0,-1-4 1848 0 0,2-9 4719 0 0</inkml:trace>
  <inkml:trace contextRef="#ctx0" brushRef="#br0" timeOffset="3415.647">2803 506 1256 0 0,'-3'-13'3617'0'0,"6"10"416"0"0,-1 3-1080 0 0,4-5-849 0 0,-1 5-880 0 0,3-11-640 0 0,3 3-16 0 0,2-2-584 0 0,3 4-32 0 0,3-4 80 0 0,5-6-664 0 0,0 10-536 0 0,-1-2-808 0 0,1 0-1257 0 0,0 0-920 0 0,-5-13 480 0 0,5 0 2209 0 0</inkml:trace>
  <inkml:trace contextRef="#ctx0" brushRef="#br0" timeOffset="3765.699">3221 1 1952 0 0,'-2'1'552'0'0,"1"0"-1"0"0,0 1 1 0 0,0-1-1 0 0,0 1 1 0 0,0-1-1 0 0,0 1 0 0 0,0 0 1 0 0,0-1-1 0 0,0 1 1 0 0,1 0-1 0 0,-1 0 1 0 0,1-1-1 0 0,-1 1 0 0 0,1 0 1 0 0,0 0-1 0 0,0 0 1 0 0,0 0-1 0 0,0 0 1 0 0,0 1-552 0 0,1 4 616 0 0,0 0 0 0 0,1 0 0 0 0,0-1 0 0 0,3 7-616 0 0,5 21 1376 0 0,-10-33-1359 0 0,1 12 278 0 0,1-1 0 0 0,1 1-1 0 0,0-1 1 0 0,0 0-1 0 0,1 1 1 0 0,1-1-1 0 0,2 2-294 0 0,2 9 23 0 0,4 7 320 0 0,-13-29-324 0 0,0-1-1 0 0,1 1 1 0 0,-1-1 0 0 0,0 1-1 0 0,0-1 1 0 0,0 0 0 0 0,0 1 0 0 0,1-1-1 0 0,-1 1 1 0 0,0-1 0 0 0,0 0 0 0 0,1 1-1 0 0,-1-1 1 0 0,0 1 0 0 0,0-1 0 0 0,1 0-1 0 0,-1 1 1 0 0,1-1 0 0 0,-1 0 0 0 0,0 0-1 0 0,1 1 1 0 0,-1-1 0 0 0,1 0 0 0 0,-1 0-1 0 0,0 0 1 0 0,1 1 0 0 0,-1-1-1 0 0,1 0 1 0 0,-1 0 0 0 0,1 0 0 0 0,-1 0-1 0 0,1 0 1 0 0,-1 0 0 0 0,1 0 0 0 0,-1 0-1 0 0,1 0 1 0 0,-1 0 0 0 0,1 0-19 0 0,1-1 81 0 0,0 0 1 0 0,0 0-1 0 0,0 0 1 0 0,0 0-1 0 0,0 0 1 0 0,0 1 0 0 0,0-1-1 0 0,0 1 1 0 0,0-1-1 0 0,0 1 1 0 0,0 0-1 0 0,1 0-81 0 0,-1 0 68 0 0,0 0-1 0 0,0 0 1 0 0,0 0-1 0 0,-1-1 1 0 0,1 1 0 0 0,0-1-1 0 0,0 1 1 0 0,0-1-1 0 0,0 0 1 0 0,0 0 0 0 0,-1 1-1 0 0,1-1 1 0 0,0 0-1 0 0,1-2-67 0 0,41-21 874 0 0,-27 15-498 0 0,1-1-84 0 0,-9 2-232 0 0,-7 6-66 0 0,0 0-1 0 0,0-1 1 0 0,1 1-1 0 0,-1 0 1 0 0,-1 0-1 0 0,1-1 0 0 0,0 1 1 0 0,0-2 6 0 0,22-28-1072 0 0,-18 29 1601 0 0,0 10-6317 0 0,-5-3-1394 0 0,-5-12 1419 0 0,3-2 2146 0 0</inkml:trace>
  <inkml:trace contextRef="#ctx0" brushRef="#br0" timeOffset="4100.75">3242 528 6513 0 0,'-5'14'9410'0'0,"14"-11"-4383"0"0,6-1-4647 0 0,5 3 711 0 0,1-1 1 0 0,15 2-1092 0 0,-27-5 124 0 0,-1-1 0 0 0,0 0 0 0 0,0 0 1 0 0,0 0-1 0 0,1-1 0 0 0,-1 0 0 0 0,0-1 1 0 0,5-2-125 0 0,59-14 369 0 0,-6 7-306 0 0,-16 3-401 0 0,-34 1-13 0 0,-13 5 182 0 0,0 0 1 0 0,0 1-1 0 0,0 0 1 0 0,0-1 0 0 0,1 1-1 0 0,-1 1 1 0 0,0-1-1 0 0,2 0 169 0 0,10-3-1026 0 0,7 1-1721 0 0,-21 3 2767 0 0,18 1-6297 0 0,-19-1 6004 0 0,1 0 0 0 0,-1-1 0 0 0,0 1 1 0 0,1 0-1 0 0,-1-1 0 0 0,0 1 0 0 0,1 0 0 0 0,-1-1 0 0 0,0 1 1 0 0,1 0-1 0 0,-1-1 0 0 0,0 1 0 0 0,0 0 0 0 0,0-1 0 0 0,1 1 1 0 0,-1-1-1 0 0,0 1 0 0 0,0-1 0 0 0,0 1 0 0 0,0-1 0 0 0,0 1 0 0 0,0 0 1 0 0,0-1-1 0 0,0 1 0 0 0,0-1 0 0 0,0 1 0 0 0,0-1 0 0 0,0 1 1 0 0,0-1-1 0 0,0 1 0 0 0,0-1 0 0 0,0 1 0 0 0,0 0 0 0 0,0-1 1 0 0,-1 1-1 0 0,1-1 0 0 0,0 1 0 0 0,0-1 0 0 0,-1 1 273 0 0,0-6-2223 0 0</inkml:trace>
  <inkml:trace contextRef="#ctx0" brushRef="#br0" timeOffset="4448.069">3492 778 6961 0 0,'-5'8'945'0'0,"0"0"0"0"0,1 0-1 0 0,0 1 1 0 0,0 0-1 0 0,1 0 1 0 0,0 0-1 0 0,0 3-944 0 0,2-8 102 0 0,0-1 0 0 0,1 0-1 0 0,0 1 1 0 0,-1-1 0 0 0,2 1-1 0 0,-1-1 1 0 0,0 0 0 0 0,0 1-1 0 0,1-1 1 0 0,0 0 0 0 0,0 0-1 0 0,0 1 1 0 0,0-1 0 0 0,0 0-1 0 0,1 0 1 0 0,-1 0 0 0 0,1 0-1 0 0,0 0 1 0 0,0-1 0 0 0,0 1-1 0 0,0 0 1 0 0,1 0-102 0 0,1 0 125 0 0,0 1 0 0 0,0-1 0 0 0,0 0 0 0 0,1-1-1 0 0,-1 1 1 0 0,1-1 0 0 0,0 0 0 0 0,-1 0 0 0 0,1-1 0 0 0,0 1 0 0 0,0-1 0 0 0,0 0 0 0 0,0 0-1 0 0,0-1 1 0 0,0 1 0 0 0,0-1 0 0 0,0 0 0 0 0,0-1 0 0 0,0 1 0 0 0,0-1 0 0 0,0 0 0 0 0,0 0-1 0 0,0 0 1 0 0,0-1 0 0 0,0 0 0 0 0,2-1-125 0 0,2-1-118 0 0,1-1 0 0 0,-1 1 0 0 0,0-2 0 0 0,0 1 0 0 0,-1-1-1 0 0,1-1 1 0 0,-1 1 0 0 0,-1-2 0 0 0,1 1 0 0 0,-1-1 0 0 0,-1 0 0 0 0,4-5 118 0 0,-5 5-342 0 0,-1 1 1 0 0,0-1 0 0 0,0 0-1 0 0,1-7 342 0 0,-4 12-98 0 0,0 1 0 0 0,-1-1-1 0 0,1 1 1 0 0,-1-1-1 0 0,0 0 1 0 0,0 1-1 0 0,1-1 1 0 0,-2-2 98 0 0,1 4-41 0 0,0 1 0 0 0,0-1 0 0 0,0 0 1 0 0,-1 0-1 0 0,1 0 0 0 0,0 0 0 0 0,-1 1 0 0 0,1-1 0 0 0,-1 0 0 0 0,1 0 0 0 0,-1 0 1 0 0,1 1-1 0 0,-1-1 0 0 0,1 0 0 0 0,-1 1 0 0 0,1-1 0 0 0,-1 1 0 0 0,0-1 1 0 0,0 1-1 0 0,1-1 0 0 0,-1 1 0 0 0,0-1 0 0 0,0 1 41 0 0,-10-5-456 0 0,1 1-1 0 0,-1 1 1 0 0,0 0-1 0 0,0 1 1 0 0,-7-1 456 0 0,8 2-1468 0 0,0 0 1 0 0,0 1 0 0 0,0 0 0 0 0,0 1 1467 0 0,-34-1-5863 0 0,35 2 5338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4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277 333 912 0 0,'-1'-11'1248'0'0,"0"4"-38"0"0,0 1 1 0 0,0 0-1 0 0,0-1 1 0 0,-1 1-1 0 0,-1-6-1210 0 0,2 11 140 0 0,0 0 1 0 0,0 0-1 0 0,0 0 0 0 0,0 0 0 0 0,0 0 0 0 0,0 1 0 0 0,0-1 0 0 0,0 0 0 0 0,0 0 0 0 0,0 1 0 0 0,0-1 0 0 0,-1 1 0 0 0,1-1 1 0 0,0 1-1 0 0,-1-1 0 0 0,1 1 0 0 0,0 0 0 0 0,0 0 0 0 0,-1 0 0 0 0,1-1 0 0 0,0 1 0 0 0,-1 0 0 0 0,1 1 0 0 0,0-1 0 0 0,-1 0 0 0 0,1 0 1 0 0,0 1-1 0 0,-1-1 0 0 0,1 0 0 0 0,0 1 0 0 0,0-1 0 0 0,-1 1 0 0 0,1 0-140 0 0,-8 2 498 0 0,0 1-1 0 0,1 0 1 0 0,-1 0 0 0 0,0 2-498 0 0,-3 0 239 0 0,2 1 0 0 0,-1 1 1 0 0,1 0-1 0 0,0 0 0 0 0,1 1 1 0 0,0 0-1 0 0,0 1 0 0 0,1-1 0 0 0,0 2 1 0 0,1-1-1 0 0,0 1 0 0 0,0 0 1 0 0,2 1-1 0 0,-2 2-239 0 0,-35 96 1410 0 0,40-101-1315 0 0,-1-1 1 0 0,1 0-1 0 0,1 1 1 0 0,0-1-1 0 0,0 1 1 0 0,0-1 0 0 0,1 1-1 0 0,0-1 1 0 0,1 3-96 0 0,0-6 29 0 0,-1-1 0 0 0,1 1 0 0 0,0-1 0 0 0,0 1 0 0 0,1-1 0 0 0,-1 0 0 0 0,1 1 0 0 0,0-1 0 0 0,0 0 0 0 0,0 0 0 0 0,1 0 0 0 0,-1-1 0 0 0,1 1 0 0 0,0 0 0 0 0,0-1 0 0 0,1 0 0 0 0,3 3-29 0 0,-4-4-6 0 0,0-1 0 0 0,0 1 0 0 0,1-1 0 0 0,-1 0 0 0 0,0 0-1 0 0,1 0 1 0 0,-1-1 0 0 0,1 1 0 0 0,-1-1 0 0 0,1 0 0 0 0,0 0 0 0 0,3 0 6 0 0,43-7-1555 0 0,-42 6 1186 0 0,16-3-1733 0 0,1-1 0 0 0,-2-1 0 0 0,1-1 0 0 0,-1-1 1 0 0,0-1-1 0 0,0-1 0 0 0,8-6 2102 0 0,10-11-3025 0 0,1 2 1829 0 0</inkml:trace>
  <inkml:trace contextRef="#ctx0" brushRef="#br0" timeOffset="364.957">586 405 2593 0 0,'-5'0'915'0'0,"1"0"0"0"0,-1 0 1 0 0,1 1-1 0 0,-1 0 0 0 0,1 0 1 0 0,0 0-1 0 0,-1 0 0 0 0,1 1 1 0 0,0 0-1 0 0,0 0 0 0 0,0 0 1 0 0,0 0-1 0 0,0 1 0 0 0,0-1 1 0 0,0 2-916 0 0,-1 0 461 0 0,0 1 1 0 0,1 0-1 0 0,0 0 1 0 0,0 0-1 0 0,0 1 1 0 0,0-1 0 0 0,1 1-1 0 0,0 0 1 0 0,0 0-1 0 0,0 0-461 0 0,-1 6 167 0 0,0-1-1 0 0,1 1 1 0 0,0 0-1 0 0,1 0 1 0 0,0 0-1 0 0,1 1 1 0 0,1-1 0 0 0,0 0-1 0 0,0 0 1 0 0,1 1-1 0 0,1 2-166 0 0,-1-7 7 0 0,1 0 1 0 0,0 1-1 0 0,0-1 0 0 0,1 0 0 0 0,0 0 1 0 0,0-1-1 0 0,1 1 0 0 0,2 3-7 0 0,-4-9 9 0 0,-1 0-1 0 0,1 0 1 0 0,0 0-1 0 0,0 0 1 0 0,0 0-1 0 0,0 0 0 0 0,0-1 1 0 0,0 1-1 0 0,0 0 1 0 0,1-1-1 0 0,-1 0 1 0 0,0 0-1 0 0,1 1 1 0 0,-1-2-1 0 0,1 1 0 0 0,0 0 1 0 0,-1 0-1 0 0,1-1 1 0 0,0 1-1 0 0,-1-1 1 0 0,1 0-1 0 0,0 0 1 0 0,-1 0-1 0 0,1 0 1 0 0,0 0-1 0 0,-1-1 0 0 0,1 1 1 0 0,0-1-9 0 0,3-1-42 0 0,0 0 0 0 0,0 0 1 0 0,-1 0-1 0 0,1-1 0 0 0,1-1 42 0 0,24-9 13 0 0,-22 10 18 0 0,-1-1-1 0 0,0 1 1 0 0,-1-1-1 0 0,1-1 1 0 0,-1 1 0 0 0,0-1-1 0 0,0 0 1 0 0,0-1 0 0 0,-1 0-1 0 0,1 0 1 0 0,-1 0-1 0 0,-1-1 1 0 0,0 0 0 0 0,1 0-1 0 0,1-4-30 0 0,-2 3 30 0 0,-1-1 0 0 0,1 1 0 0 0,-2-1 0 0 0,1 0 0 0 0,-1 0 0 0 0,0 0 0 0 0,-1-1 0 0 0,0 1-1 0 0,-1 0 1 0 0,1-1 0 0 0,-2 1 0 0 0,0-1 0 0 0,0-8-30 0 0,-1 11-43 0 0,-1 1-1 0 0,0 0 1 0 0,0 0 0 0 0,0 0-1 0 0,-1 0 1 0 0,1 0 0 0 0,-1 0 0 0 0,-1 1-1 0 0,1-1 1 0 0,-4-3 43 0 0,1 1 12 0 0,-1 0 0 0 0,0 1 0 0 0,0-1 1 0 0,0 2-1 0 0,-1-1 0 0 0,-2-1-12 0 0,6 6 12 0 0,0 0 0 0 0,0-1-1 0 0,0 1 1 0 0,0 1 0 0 0,-1-1 0 0 0,1 1-1 0 0,-1-1 1 0 0,1 1 0 0 0,-1 0 0 0 0,1 1 0 0 0,-1-1-1 0 0,-3 1-11 0 0,-11-3-285 0 0,18 3 249 0 0,-1-1 1 0 0,0 1 0 0 0,0 0 0 0 0,1-1-1 0 0,-1 1 1 0 0,0 0 0 0 0,0 0 0 0 0,1 0-1 0 0,-1 0 1 0 0,0 0 0 0 0,0 1-1 0 0,1-1 1 0 0,-1 0 35 0 0,-11 4-431 0 0,11-4 300 0 0,1 0-1 0 0,-1 1 1 0 0,1-1 0 0 0,-1 1-1 0 0,1-1 1 0 0,-1 1-1 0 0,1 0 1 0 0,-1-1 0 0 0,1 1-1 0 0,-1 0 1 0 0,1 0-1 0 0,0 0 1 0 0,-1 1 131 0 0,-4 5-6735 0 0,12-9-2639 0 0,-1-1 8434 0 0,7-1-1579 0 0,3-3 1480 0 0</inkml:trace>
  <inkml:trace contextRef="#ctx0" brushRef="#br0" timeOffset="868.781">862 280 2080 0 0,'-1'8'2252'0'0,"0"1"-1"0"0,1 0 1 0 0,0 0-1 0 0,0 0 0 0 0,2 7-2251 0 0,2 6 2866 0 0,1 0 0 0 0,8 21-2866 0 0,8 35 1823 0 0,-17-55-1659 0 0,-2 1 0 0 0,0 0 0 0 0,-1 0 0 0 0,-1 0 0 0 0,-1-1 0 0 0,-1 1 0 0 0,-2 0 0 0 0,0 0-1 0 0,-2 1-163 0 0,6-24 11 0 0,0-1 0 0 0,0 0-1 0 0,0 0 1 0 0,0 1-1 0 0,0-1 1 0 0,0 0-1 0 0,0 0 1 0 0,0 0 0 0 0,0 1-1 0 0,0-1 1 0 0,0 0-1 0 0,0 0 1 0 0,0 1-1 0 0,0-1 1 0 0,0 0 0 0 0,0 0-1 0 0,0 1 1 0 0,0-1-1 0 0,0 0 1 0 0,0 0-1 0 0,0 0 1 0 0,0 1 0 0 0,-1-1-1 0 0,1 0 1 0 0,0 0-1 0 0,0 0 1 0 0,0 0-1 0 0,0 1 1 0 0,-1-1-1 0 0,1 0 1 0 0,0 0 0 0 0,0 0-1 0 0,0 0 1 0 0,0 0-1 0 0,-1 1 1 0 0,1-1-1 0 0,0 0 1 0 0,0 0 0 0 0,-1 0-1 0 0,1 0 1 0 0,0 0-1 0 0,0 0 1 0 0,-1 0-11 0 0,-1-12-37 0 0,1-24-146 0 0,6 7-129 0 0,1 1 0 0 0,1 0 0 0 0,1 1 0 0 0,1 0 0 0 0,2 0 0 0 0,4-7 312 0 0,1 3-635 0 0,-7 14 390 0 0,0 0 1 0 0,0 1 0 0 0,12-13 244 0 0,-18 24 40 0 0,1 1 0 0 0,0 0 1 0 0,0 0-1 0 0,0 0 1 0 0,1 1-1 0 0,-1-1 0 0 0,1 1 1 0 0,0 0-1 0 0,0 0 0 0 0,0 1 1 0 0,0 0-1 0 0,0 0 1 0 0,1 0-1 0 0,5-1-40 0 0,-9 2 54 0 0,1 0 0 0 0,0 0 0 0 0,0 0 0 0 0,0 1 0 0 0,0-1 0 0 0,0 1 0 0 0,0 0 0 0 0,0 0 0 0 0,0 0 0 0 0,0 0 0 0 0,0 1 0 0 0,0-1 0 0 0,0 1 0 0 0,-1 0 0 0 0,1 0 0 0 0,0 0 0 0 0,0 0 0 0 0,0 0 0 0 0,-1 0 0 0 0,1 1 0 0 0,-1-1 0 0 0,1 1 0 0 0,1 1-54 0 0,1 4 85 0 0,0 0 0 0 0,0 1 1 0 0,-1-1-1 0 0,0 1 0 0 0,0 0 1 0 0,-1 0-1 0 0,0 0 1 0 0,0 1-1 0 0,-1-1 0 0 0,0 1 1 0 0,0 0-1 0 0,-1-1 0 0 0,0 1 1 0 0,-1 0-1 0 0,0 5-85 0 0,-1 17 17 0 0,-2 0 0 0 0,-1 0-1 0 0,-6 23-16 0 0,10-52 27 0 0,0 0 0 0 0,-1 1 0 0 0,0-1 0 0 0,1 0 0 0 0,-1 0 0 0 0,0 0 0 0 0,0 0 0 0 0,0 0-1 0 0,0 0 1 0 0,0 0 0 0 0,-1 1-27 0 0,-6-2 113 0 0,0-10-339 0 0,7 4 236 0 0,1 1 0 0 0,-1-1 0 0 0,1 1-1 0 0,0-1 1 0 0,0 1 0 0 0,1-1 0 0 0,-1 1 0 0 0,1 0-1 0 0,0-1 1 0 0,0 1 0 0 0,0 0 0 0 0,1-1 0 0 0,0-1-10 0 0,1-3 14 0 0,9-27-242 0 0,18-34 228 0 0,-13 30-98 0 0,-13 31 23 0 0,0 1 0 0 0,1-1 0 0 0,-1 1-1 0 0,2 0 1 0 0,0 0 75 0 0,-5 6 15 0 0,0 1-1 0 0,0-1 1 0 0,0 1 0 0 0,0 0-1 0 0,0-1 1 0 0,0 1-1 0 0,0 0 1 0 0,1 0-1 0 0,-1 0 1 0 0,0 0 0 0 0,1 0-1 0 0,-1 0 1 0 0,1 0-1 0 0,-1 1 1 0 0,1-1-1 0 0,0 0 1 0 0,-1 1 0 0 0,1-1-1 0 0,-1 1 1 0 0,1 0-1 0 0,0-1 1 0 0,-1 1-1 0 0,1 0 1 0 0,0 0 0 0 0,0 0-1 0 0,-1 0 1 0 0,1 0-1 0 0,0 1 1 0 0,0-1-15 0 0,2 2 48 0 0,-1 0 0 0 0,1 0 0 0 0,-1 0 0 0 0,1 1 1 0 0,-1-1-1 0 0,0 1 0 0 0,0 0 0 0 0,0 0 0 0 0,-1 0 0 0 0,1 0 0 0 0,-1 1 0 0 0,0-1 1 0 0,1 0-1 0 0,-1 1 0 0 0,-1 0 0 0 0,1 0-48 0 0,6 10 94 0 0,-2-3-35 0 0,-2 1 0 0 0,1 0 0 0 0,-1 0 0 0 0,-1 0 0 0 0,0 0 0 0 0,-1 0 0 0 0,0 1 0 0 0,-1-1 0 0 0,0 1 0 0 0,-1 9-59 0 0,3 31 17 0 0,-3-49 43 0 0,0 0 0 0 0,0 0 0 0 0,-1 0 0 0 0,0 0-1 0 0,1 0 1 0 0,-1 0 0 0 0,-1 0 0 0 0,0 4-60 0 0,-1-2-3505 0 0,5-8 2485 0 0,0 0 0 0 0,-1 0 1 0 0,1 1-1 0 0,0-1 0 0 0,-1-1 1 0 0,0 1-1 0 0,1 0 0 0 0,-1 0 1 0 0,0 0-1 0 0,0-1 0 0 0,0 1 0 0 0,-1 0 1 0 0,1-1-1 0 0,0-1 1020 0 0,2-5-2342 0 0,9-11-2022 0 0</inkml:trace>
  <inkml:trace contextRef="#ctx0" brushRef="#br0" timeOffset="1299.551">1568 0 2336 0 0,'8'33'13681'0'0,"12"29"-13681"0"0,16 29 4017 0 0,-13-32-2449 0 0,6 25-1568 0 0,-15-37 560 0 0,2 2-406 0 0,-3 2 0 0 0,-1 0 0 0 0,-3 0 0 0 0,0 24-154 0 0,-7-41 377 0 0,1 15-4435 0 0,-4-105-5299 0 0,-2-6 6429 0 0,0-70 4427 0 0,3 128-1255 0 0,0 1 0 0 0,0-1 0 0 0,0 0 0 0 0,1 0 0 0 0,0 0 0 0 0,0 0-1 0 0,0 0 1 0 0,0 1 0 0 0,0-1 0 0 0,1 0 0 0 0,0 1 0 0 0,-1-1 0 0 0,1 1 0 0 0,1 0 0 0 0,-1 0 0 0 0,0 0 0 0 0,1 0-1 0 0,0 0 1 0 0,-1 0 0 0 0,1 0 0 0 0,0 1 0 0 0,1 0 0 0 0,-1-1 0 0 0,0 1 0 0 0,1 1 0 0 0,-1-1 0 0 0,1 0 0 0 0,-1 1-1 0 0,1-1 1 0 0,0 1 0 0 0,0 0 0 0 0,-1 1 0 0 0,1-1 0 0 0,0 1 0 0 0,0-1 0 0 0,0 1 0 0 0,2 0-244 0 0,10 0 701 0 0,-14 0-614 0 0,0 0 1 0 0,0 0 0 0 0,0 0-1 0 0,1 0 1 0 0,-1 0 0 0 0,0 0-1 0 0,0 1 1 0 0,0-1 0 0 0,0 0-1 0 0,0 1-87 0 0,32 15 1501 0 0,-33-15-1435 0 0,1 0 0 0 0,0 0 0 0 0,-1 0 0 0 0,1 0 0 0 0,-1 0 0 0 0,0 0 0 0 0,1 0 0 0 0,-1 0 0 0 0,0 0 0 0 0,1 1 0 0 0,-1-1 0 0 0,0 0 1 0 0,0 1-1 0 0,0-1 0 0 0,0 1 0 0 0,-1-1 0 0 0,1 1 0 0 0,0 1-66 0 0,11 15 448 0 0,-9-14-373 0 0,0-1-1 0 0,-1 1 0 0 0,1 0 0 0 0,-1 0 0 0 0,0 0 0 0 0,0 0 0 0 0,-1 0 0 0 0,1 1 1 0 0,-1-1-1 0 0,0 0 0 0 0,0 1 0 0 0,0-1 0 0 0,-1 1 0 0 0,1-1 0 0 0,-1 1 0 0 0,0-1 1 0 0,-1 2-75 0 0,1 4 168 0 0,-1 0 0 0 0,-1 0 0 0 0,0 0 0 0 0,0 0 1 0 0,-1 0-1 0 0,0-1 0 0 0,-2 6-168 0 0,1-7 113 0 0,1-1-1 0 0,-1 0 1 0 0,0 0 0 0 0,-1 0-1 0 0,-4 5-112 0 0,6-9-11 0 0,1 0 0 0 0,-1-1 0 0 0,0 1-1 0 0,1-1 1 0 0,-1 0 0 0 0,0 0 0 0 0,-1 0-1 0 0,1 0 1 0 0,0 0 0 0 0,0-1 0 0 0,-1 1 0 0 0,1-1-1 0 0,-1 0 1 0 0,1 0 0 0 0,-4 0 11 0 0,-23 5-51 0 0,-15 2 87 0 0,43-7-70 0 0,0-1-1 0 0,-1 0 1 0 0,1 0 0 0 0,0 0-1 0 0,-1-1 1 0 0,1 1-1 0 0,0 0 1 0 0,0-1-1 0 0,-1 0 1 0 0,1 1 0 0 0,0-1-1 0 0,0 0 1 0 0,0 0-1 0 0,0 0 1 0 0,0 0 0 0 0,-1-1 34 0 0,-19-18-573 0 0,7 0-3954 0 0,14 17 3707 0 0,0 0-1 0 0,0 1 1 0 0,0-1 0 0 0,0 0-1 0 0,1 0 1 0 0,-1 0 0 0 0,1 0-1 0 0,0 1 1 0 0,0-1 0 0 0,0 0-1 0 0,0 0 1 0 0,1 0 0 0 0,-1 0-1 0 0,1 0 1 0 0,-1 0 0 0 0,1 1-1 0 0,0-1 1 0 0,0 0 820 0 0,9-14-4445 0 0</inkml:trace>
  <inkml:trace contextRef="#ctx0" brushRef="#br0" timeOffset="1668.57">2116 304 7346 0 0,'1'1'981'0'0,"19"19"7266"0"0,-17-16-7871 0 0,0 0 0 0 0,0 0 0 0 0,0 0 0 0 0,-1 0 0 0 0,1 0 0 0 0,-1 0 0 0 0,0 1 0 0 0,0-1 0 0 0,-1 1 0 0 0,0 0 0 0 0,1 2-376 0 0,22 74 2012 0 0,-15-55-1643 0 0,-1 1-1 0 0,-1 1 1 0 0,3 27-369 0 0,-8-39-77 0 0,-1-9 55 0 0,1 0-1 0 0,-2 0 1 0 0,1 0 0 0 0,-1 0 0 0 0,0 0-1 0 0,-1 0 1 0 0,1-1 0 0 0,-1 1-1 0 0,-2 7 23 0 0,3-26-5296 0 0,0 0-1 0 0,0 0 1 0 0,-1 0 0 0 0,-3-9 5296 0 0,3-7-2357 0 0</inkml:trace>
  <inkml:trace contextRef="#ctx0" brushRef="#br0" timeOffset="1669.57">2071 22 5689 0 0,'5'21'8738'0'0,"0"-8"-6185"0"0,3-2-1265 0 0,5-3-368 0 0,-2-8-224 0 0,5 8-376 0 0,8-3-264 0 0,5-2 128 0 0,3-3-336 0 0,5-8-488 0 0,-2 10-896 0 0,2 1-1673 0 0,-2 5-1760 0 0,-8-3-1096 0 0,4-2 2200 0 0</inkml:trace>
  <inkml:trace contextRef="#ctx0" brushRef="#br0" timeOffset="2051.696">2571 195 5233 0 0,'-2'4'801'0'0,"-8"18"2281"0"0,0 0 0 0 0,2 1 0 0 0,0 2-3082 0 0,6-18 276 0 0,1 1 0 0 0,0-1 0 0 0,0 1 0 0 0,0 0 0 0 0,1 0 0 0 0,0-1 0 0 0,0 1 0 0 0,1 0 0 0 0,0 0 0 0 0,0-1 0 0 0,3 6-276 0 0,53 160 900 0 0,-52-140-1223 0 0,-5-30 145 0 0,0 0-1 0 0,0 0 1 0 0,0 0 0 0 0,1 0-1 0 0,-1 0 1 0 0,1 0-1 0 0,0 0 1 0 0,0-1-1 0 0,0 1 1 0 0,0 0 178 0 0,-1-2-111 0 0,0-1-1 0 0,1 0 1 0 0,-1 1 0 0 0,0-1-1 0 0,0 0 1 0 0,0 0 0 0 0,0 1-1 0 0,0-1 1 0 0,0 0 0 0 0,1 0 0 0 0,-1 0-1 0 0,0 1 1 0 0,0-1 0 0 0,0 0-1 0 0,0 0 1 0 0,1 0 0 0 0,-1 0-1 0 0,0 1 1 0 0,0-1 0 0 0,1 0-1 0 0,-1 0 1 0 0,0 0 0 0 0,0 0-1 0 0,1 0 1 0 0,-1 0 0 0 0,0 0-1 0 0,0 0 1 0 0,1 1 0 0 0,-1-1 0 0 0,0 0-1 0 0,0 0 1 0 0,1 0 0 0 0,-1 0-1 0 0,0 0 1 0 0,0-1 0 0 0,1 1-1 0 0,-1 0 1 0 0,0 0 0 0 0,1 0-1 0 0,-1 0 1 0 0,0 0 0 0 0,0 0-1 0 0,1 0 1 0 0,-1 0 0 0 0,0-1-1 0 0,0 1 1 0 0,0 0 0 0 0,1 0 0 0 0,-1 0-1 0 0,0 0 1 0 0,0-1 0 0 0,0 1-1 0 0,0 0 1 0 0,1 0 0 0 0,-1-1-1 0 0,0 1 1 0 0,0 0 0 0 0,0 0-1 0 0,0-1 1 0 0,0 1 0 0 0,0 0-1 0 0,0 0 1 0 0,0-1 0 0 0,1 1 0 0 0,-1 0-1 0 0,0 0 1 0 0,0-1 0 0 0,0 1 111 0 0,3-22-4005 0 0,-3 19 3132 0 0,3-20 321 0 0,-1 0 1 0 0,-2-6 551 0 0,1 9 1285 0 0,0 0 1 0 0,1 0 0 0 0,1-2-1286 0 0,-1 15 351 0 0,-1 1 0 0 0,1-1 0 0 0,0 1 0 0 0,1 0 0 0 0,-1-1 0 0 0,1 1 0 0 0,1 0 0 0 0,-1 1 0 0 0,1-1 0 0 0,0 1 0 0 0,2-2-351 0 0,3-5 704 0 0,26-24 1552 0 0,-33 34-2068 0 0,1 0-1 0 0,0 0 1 0 0,-1 0 0 0 0,1 0-1 0 0,0 0 1 0 0,0 1 0 0 0,0-1-1 0 0,0 1 1 0 0,0 0 0 0 0,0 0 0 0 0,1 0-1 0 0,-1 0 1 0 0,2 1-188 0 0,-1-1 209 0 0,0 1 1 0 0,0 0-1 0 0,0 0 0 0 0,0 0 1 0 0,0 0-1 0 0,0 1 1 0 0,0-1-1 0 0,0 1 0 0 0,0 0 1 0 0,-1 1-1 0 0,1-1 0 0 0,0 1 1 0 0,-1-1-1 0 0,1 1 1 0 0,0 0-1 0 0,-1 0 0 0 0,0 1-209 0 0,1-1 135 0 0,0 1-1 0 0,-1 0 1 0 0,1 0-1 0 0,-1 1 0 0 0,0-1 1 0 0,0 1-1 0 0,0-1 1 0 0,0 1-1 0 0,-1 0 0 0 0,0 0 1 0 0,0 0-1 0 0,0 1 1 0 0,0-1-1 0 0,0 0 0 0 0,-1 1 1 0 0,0-1-1 0 0,0 1 0 0 0,1 4-133 0 0,-1 1 125 0 0,2 3-32 0 0,0 1 0 0 0,-1 0 0 0 0,-1-1 0 0 0,0 1 0 0 0,-1 0 0 0 0,-1 0 0 0 0,0 0 0 0 0,-1 3-94 0 0,-1-3-1632 0 0,0 0 0 0 0,2 1-1 0 0,-1 5 1633 0 0,8-35-11381 0 0,13-9 5375 0 0,-4 14 4764 0 0</inkml:trace>
  <inkml:trace contextRef="#ctx0" brushRef="#br0" timeOffset="2449.318">3364 285 48 0 0,'-17'-6'1660'0'0,"0"2"-1"0"0,0 0 1 0 0,-3 0-1660 0 0,15 3 496 0 0,-1 0 0 0 0,1 1 1 0 0,-1 0-1 0 0,1 0 0 0 0,0 0 1 0 0,-1 1-1 0 0,1 0 0 0 0,-1 0 1 0 0,1 0-1 0 0,0 0 0 0 0,-5 3-496 0 0,5-1 259 0 0,-1 1-1 0 0,1 0 0 0 0,0 0 0 0 0,0 0 1 0 0,1 1-1 0 0,-1 0 0 0 0,1-1 1 0 0,-1 3-259 0 0,-5 4 769 0 0,4-2-260 0 0,0-1 1 0 0,0 1 0 0 0,1 0 0 0 0,0 0 0 0 0,1 1 0 0 0,0-1 0 0 0,0 1 0 0 0,1 0 0 0 0,0 0 0 0 0,0 6-510 0 0,-1 0 419 0 0,2 1 0 0 0,0 0 0 0 0,1-1-1 0 0,1 1 1 0 0,0 0 0 0 0,1 1-419 0 0,-1-17-2 0 0,0 0 0 0 0,0 0 1 0 0,0 0-1 0 0,0 0 0 0 0,0 0 1 0 0,0 0-1 0 0,0 0 0 0 0,1 0 0 0 0,-1 0 1 0 0,0 0-1 0 0,1 0 0 0 0,-1 0 1 0 0,0 0-1 0 0,1 0 0 0 0,-1 0 0 0 0,1-1 1 0 0,-1 1-1 0 0,1 0 0 0 0,0 0 1 0 0,-1 0-1 0 0,1-1 0 0 0,0 1 1 0 0,0 0-1 0 0,-1-1 0 0 0,1 1 0 0 0,0-1 1 0 0,0 1-1 0 0,0-1 0 0 0,0 1 1 0 0,0-1-1 0 0,-1 0 0 0 0,1 1 0 0 0,0-1 1 0 0,0 0-1 0 0,0 0 0 0 0,0 0 1 0 0,0 0-1 0 0,0 0 0 0 0,0 0 0 0 0,0 0 1 0 0,0 0-1 0 0,0 0 0 0 0,0 0 1 0 0,0 0-1 0 0,0 0 0 0 0,0-1 0 0 0,0 1 1 0 0,0-1-1 0 0,0 1 0 0 0,0 0 1 0 0,0-1-1 0 0,-1 1 0 0 0,1-1 1 0 0,1 0 0 0 0,4-3 4 0 0,0 0-1 0 0,0 0 0 0 0,-1 0 1 0 0,1-1-1 0 0,-1 0 0 0 0,0 0 1 0 0,2-2-3 0 0,5-11-228 0 0,-1 1 0 0 0,-1-1-1 0 0,0-1 1 0 0,-2 0 0 0 0,5-14 228 0 0,6-12-717 0 0,-17 41 668 0 0,-1 0 0 0 0,0-1 0 0 0,0 1-1 0 0,0 0 1 0 0,0-1 0 0 0,0-3 49 0 0,5-19 407 0 0,-6 26-403 0 0,0 1 0 0 0,0 0 0 0 0,0 0 0 0 0,0 0 0 0 0,0 0-1 0 0,0 0 1 0 0,0-1 0 0 0,0 1 0 0 0,0 0 0 0 0,1 0 0 0 0,-1 0 0 0 0,0 0 0 0 0,0 0 0 0 0,0 0-1 0 0,0 0 1 0 0,0-1 0 0 0,0 1 0 0 0,1 0 0 0 0,-1 0 0 0 0,0 0 0 0 0,0 0 0 0 0,0 0 0 0 0,0 0 0 0 0,0 0-1 0 0,1 0 1 0 0,-1 0 0 0 0,0 0 0 0 0,0 0 0 0 0,0 0 0 0 0,0 0 0 0 0,0 0 0 0 0,1 0 0 0 0,-1 0-1 0 0,0 0 1 0 0,0 0 0 0 0,0 0 0 0 0,0 0 0 0 0,0 0 0 0 0,1 0 0 0 0,-1 0 0 0 0,0 0 0 0 0,0 0 0 0 0,0 1-1 0 0,0-1 1 0 0,0 0 0 0 0,1 0 0 0 0,-1 0 0 0 0,0 0 0 0 0,0 0 0 0 0,0 0 0 0 0,0 0-4 0 0,8 12 732 0 0,11 29 822 0 0,-11-22-1525 0 0,-5-10 147 0 0,0 1 1 0 0,0-1-1 0 0,-1 1 1 0 0,0-1-1 0 0,0 6-176 0 0,-1-7 75 0 0,0 1 0 0 0,1-1 0 0 0,0 1 0 0 0,1-1 0 0 0,0 0 0 0 0,0 1-75 0 0,6 20-28 0 0,5 10-264 0 0,-14-38 158 0 0,0 0 1 0 0,0-1-1 0 0,1 1 1 0 0,-1 0-1 0 0,0-1 0 0 0,1 1 1 0 0,-1-1-1 0 0,1 1 1 0 0,-1-1-1 0 0,1 1 0 0 0,-1-1 1 0 0,1 1-1 0 0,-1-1 1 0 0,1 1-1 0 0,0-1 0 0 0,-1 1 1 0 0,1-1-1 0 0,0 0 1 0 0,-1 1-1 0 0,1-1 0 0 0,0 0 1 0 0,-1 0-1 0 0,1 0 1 0 0,0 1-1 0 0,0-1 0 0 0,-1 0 1 0 0,1 0-1 0 0,0 0 1 0 0,-1 0-1 0 0,1 0 0 0 0,0 0 1 0 0,0 0-1 0 0,-1-1 1 0 0,1 1-1 0 0,0 0 0 0 0,-1 0 1 0 0,1-1-1 0 0,0 1 1 0 0,0 0 133 0 0,0-1-583 0 0,1 0-1 0 0,-1 1 1 0 0,1-1 0 0 0,-1 0 0 0 0,0 0 0 0 0,1 0-1 0 0,-1 0 1 0 0,0 0 0 0 0,0 0 0 0 0,0 0 0 0 0,0-1-1 0 0,0 1 1 0 0,0 0 0 0 0,0 0 0 0 0,0-1 0 0 0,0 1-1 0 0,0-1 1 0 0,-1 1 0 0 0,1-1 0 0 0,-1 1 583 0 0,6-11-3339 0 0,3-2 922 0 0</inkml:trace>
  <inkml:trace contextRef="#ctx0" brushRef="#br0" timeOffset="2802.33">3728 83 6001 0 0,'9'48'9404'0'0,"8"21"-9404"0"0,16 46 4367 0 0,2 6-2361 0 0,-25-85-1482 0 0,-5-21-320 0 0,0 0-1 0 0,-2 1 1 0 0,0-1 0 0 0,-1 1 0 0 0,1 11-204 0 0,-3-26 34 0 0,1 20-965 0 0,-1-20 736 0 0,0-1 0 0 0,0 1 1 0 0,0-1-1 0 0,0 1 0 0 0,0-1 0 0 0,0 1 1 0 0,1-1-1 0 0,-1 0 0 0 0,0 1 0 0 0,0-1 1 0 0,0 1-1 0 0,0-1 0 0 0,1 0 0 0 0,-1 1 1 0 0,0-1-1 0 0,0 0 0 0 0,1 1 0 0 0,-1-1 1 0 0,0 0-1 0 0,1 1 0 0 0,-1-1 0 0 0,0 0 1 0 0,1 1-1 0 0,-1-1 0 0 0,0 0 0 0 0,1 0 1 0 0,-1 0-1 0 0,0 1 0 0 0,1-1 0 0 0,-1 0 1 0 0,1 0-1 0 0,-1 0 0 0 0,1 0 0 0 0,-1 0 1 0 0,0 0-1 0 0,1 0 0 0 0,-1 0 0 0 0,1 0 1 0 0,-1 0-1 0 0,1 0 0 0 0,-1 0 195 0 0,2-6-6461 0 0,-5-6 3562 0 0,3 11 1850 0 0,-1-9-2973 0 0</inkml:trace>
  <inkml:trace contextRef="#ctx0" brushRef="#br0" timeOffset="2803.33">3603 325 10058 0 0,'-2'8'6994'0'0,"-1"3"-5202"0"0,3-1-776 0 0,0-5-432 0 0,11-7-184 0 0,2-1-135 0 0,6 1-49 0 0,10-6-280 0 0,-5 10-169 0 0,2-2-535 0 0,4-10-928 0 0,2 15-849 0 0,2-13-1519 0 0,1 3-1458 0 0,5-1 9 0 0,-3-2 4601 0 0</inkml:trace>
  <inkml:trace contextRef="#ctx0" brushRef="#br0" timeOffset="3151.893">4141 333 6993 0 0,'-3'4'759'0'0,"1"-1"0"0"0,-1 1 0 0 0,1 0 0 0 0,0 0 0 0 0,0 1 0 0 0,1-1-1 0 0,-1 0 1 0 0,1 1 0 0 0,0-1 0 0 0,0 0 0 0 0,0 1 0 0 0,1-1-1 0 0,-1 1 1 0 0,1 0 0 0 0,1 2-759 0 0,0 6 633 0 0,1 1 0 0 0,1-1 0 0 0,0-1 0 0 0,4 9-633 0 0,-2-6 694 0 0,-1 1-1 0 0,2 15-693 0 0,-3-7 87 0 0,2 8 52 0 0,-2 1 0 0 0,-2 2-139 0 0,3 18-247 0 0,-3-53 183 0 0,-1 0 0 0 0,0 0 1 0 0,0 1-1 0 0,0-1 0 0 0,0 0 1 0 0,0 0-1 0 0,0 0 0 0 0,0 0 0 0 0,0 0 1 0 0,0 0-1 0 0,0 1 0 0 0,0-1 1 0 0,1 0-1 0 0,-1 0 0 0 0,0 0 1 0 0,0 0-1 0 0,0 0 0 0 0,0 0 0 0 0,0 0 1 0 0,0 0-1 0 0,1 0 0 0 0,-1 0 1 0 0,0 0-1 0 0,0 0 0 0 0,0 0 0 0 0,0 1 1 0 0,0-1-1 0 0,1 0 0 0 0,-1 0 1 0 0,0 0-1 0 0,0 0 0 0 0,0 0 1 0 0,0-1-1 0 0,0 1 0 0 0,1 0 0 0 0,-1 0 1 0 0,0 0-1 0 0,0 0 0 0 0,0 0 1 0 0,0 0-1 0 0,0 0 0 0 0,0 0 0 0 0,1 0 1 0 0,-1 0-1 0 0,0 0 0 0 0,0 0 1 0 0,0 0-1 0 0,0-1 0 0 0,0 1 1 0 0,0 0-1 0 0,0 0 0 0 0,0 0 64 0 0,8-10-4117 0 0,-9-16-3795 0 0,0 17 5759 0 0,0-16-2733 0 0</inkml:trace>
  <inkml:trace contextRef="#ctx0" brushRef="#br0" timeOffset="3558.054">4008 136 15539 0 0,'7'6'1458'0'0,"1"-1"1"0"0,0 0-1 0 0,0-1 0 0 0,3 2-1458 0 0,-4-4 106 0 0,0 1-1 0 0,-1-1 1 0 0,1-1-1 0 0,1 1 1 0 0,-1-1 0 0 0,0 0-1 0 0,0-1 1 0 0,7 0-106 0 0,3 1-439 0 0,-1 1 0 0 0,1 1 0 0 0,-1 0 1 0 0,0 2-1 0 0,0-1 0 0 0,14 7 439 0 0,-10-3-2961 0 0,1-1 0 0 0,0-2 0 0 0,18 3 2961 0 0,-34-7-1072 0 0,1-1-1 0 0,-1 0 1 0 0,0 0 0 0 0,1-1-1 0 0,-1 0 1 0 0,4 0 1072 0 0,6-2-2161 0 0,14 3 63 0 0</inkml:trace>
  <inkml:trace contextRef="#ctx0" brushRef="#br0" timeOffset="3559.054">4572 330 2280 0 0,'-24'33'4238'0'0,"11"-16"-1767"0"0,0 2 1 0 0,1 0-1 0 0,-6 13-2471 0 0,15-26 350 0 0,1 0 0 0 0,-1 1 0 0 0,1-1-1 0 0,0 1 1 0 0,1-1 0 0 0,0 1 0 0 0,0 0 0 0 0,0-1 0 0 0,1 1 0 0 0,-1 0 0 0 0,2 0 0 0 0,-1-1 0 0 0,1 1 0 0 0,0 1-350 0 0,2 3 369 0 0,-3-6-296 0 0,1-1 0 0 0,0 0 0 0 0,0 1 0 0 0,0-1 0 0 0,0 0 0 0 0,1 0 0 0 0,-1 0 0 0 0,1 0 0 0 0,0 0 0 0 0,1 0 0 0 0,-1 0 0 0 0,1 0 0 0 0,-1-1 0 0 0,1 0-1 0 0,0 1 1 0 0,0-1 0 0 0,1 0-73 0 0,18 19 374 0 0,-20-19-288 0 0,1 0-1 0 0,-1 0 0 0 0,1 0 1 0 0,0 0-1 0 0,0-1 1 0 0,0 1-1 0 0,1-1 1 0 0,0 1-86 0 0,-2-2 22 0 0,0-1-1 0 0,-1 1 1 0 0,1-1 0 0 0,0 0 0 0 0,-1 1-1 0 0,1-1 1 0 0,0 0 0 0 0,-1 0 0 0 0,1 0-1 0 0,0 0 1 0 0,0 0 0 0 0,-1-1 0 0 0,1 1 0 0 0,0 0-1 0 0,-1-1 1 0 0,1 0 0 0 0,0 1 0 0 0,-1-1-1 0 0,1 0 1 0 0,-1 1 0 0 0,1-1 0 0 0,0-1-22 0 0,14-7 105 0 0,-10 6-23 0 0,1 0 0 0 0,-1-1 0 0 0,0 1 0 0 0,0-1 1 0 0,-1-1-1 0 0,1 1 0 0 0,-1-1 0 0 0,0 0 0 0 0,0 0 0 0 0,-1 0 0 0 0,1-1 0 0 0,-1 0 0 0 0,3-5-82 0 0,-3 5 3 0 0,-1-1 0 0 0,1 0 0 0 0,-1 0-1 0 0,-1 0 1 0 0,1 0 0 0 0,-1 0 0 0 0,0-1 0 0 0,-1 1 0 0 0,0-1 0 0 0,0 1 0 0 0,0-1-1 0 0,-1 0 1 0 0,-1-6-3 0 0,0 5-29 0 0,-1 1-1 0 0,0 0 0 0 0,0 0 0 0 0,0 0 1 0 0,-3-5 29 0 0,3 10-18 0 0,0 0 1 0 0,0 0 0 0 0,1 0 0 0 0,-2 0 0 0 0,1 0 0 0 0,0 1 0 0 0,-1-1 0 0 0,1 1 0 0 0,-1-1 0 0 0,0 1 0 0 0,0 0-1 0 0,1 0 1 0 0,-2 0 0 0 0,-1-1 17 0 0,-10-4-286 0 0,4 2-637 0 0,1-1 0 0 0,-1 0 0 0 0,-4-3 923 0 0,12 7-1068 0 0,1-1 0 0 0,-1 1-1 0 0,0-1 1 0 0,1 1 0 0 0,0-1 0 0 0,-1 0-1 0 0,1 0 1 0 0,-1-1 1068 0 0,-12-15-7163 0 0,9 12 5393 0 0,-2-5-486 0 0</inkml:trace>
  <inkml:trace contextRef="#ctx0" brushRef="#br0" timeOffset="3949.609">4942 274 1896 0 0,'-2'17'2472'0'0,"1"0"0"0"0,0-1 0 0 0,2 1 0 0 0,1 8-2472 0 0,11 64 3601 0 0,-4-37-3152 0 0,-8-46-647 0 0,-1-1-1 0 0,0 0 1 0 0,0 1-1 0 0,0-1 1 0 0,0 1-1 0 0,-1-1 1 0 0,0 0-1 0 0,-1 3 199 0 0,-9 22-4807 0 0,11-30 4699 0 0,0 0-1 0 0,0 1 1 0 0,0-1-1 0 0,0 0 1 0 0,0 1-1 0 0,0-1 1 0 0,0 0-1 0 0,0 0 1 0 0,0 1-1 0 0,0-1 0 0 0,0 0 1 0 0,0 0-1 0 0,0 1 1 0 0,0-1-1 0 0,0 0 1 0 0,-1 0-1 0 0,1 1 1 0 0,0-1-1 0 0,0 0 1 0 0,0 0-1 0 0,0 0 1 0 0,-1 1-1 0 0,1-1 1 0 0,0 0-1 0 0,0 0 0 0 0,0 0 1 0 0,-1 0-1 0 0,1 0 1 0 0,0 1-1 0 0,0-1 1 0 0,-1 0-1 0 0,1 0 1 0 0,0 0-1 0 0,0 0 1 0 0,-1 0-1 0 0,1 0 1 0 0,0 0-1 0 0,-1 0 0 0 0,1 0 1 0 0,0 0-1 0 0,0 0 1 0 0,-1 0-1 0 0,1 0 1 0 0,0 0-1 0 0,0 0 1 0 0,-1 0-1 0 0,1 0 1 0 0,0 0-1 0 0,0-1 1 0 0,-1 1-1 0 0,1 0 1 0 0,0 0-1 0 0,0 0 0 0 0,-1 0 1 0 0,1 0-1 0 0,0-1 1 0 0,0 1 108 0 0,-8-14-3103 0 0,8 14 3138 0 0,-2-4-212 0 0</inkml:trace>
  <inkml:trace contextRef="#ctx0" brushRef="#br0" timeOffset="3950.609">4971 466 8 0 0,'0'-5'621'0'0,"0"1"1"0"0,0-1-1 0 0,0 0 0 0 0,1 1 1 0 0,0-1-1 0 0,-1 1 0 0 0,2-1 1 0 0,0-3-622 0 0,0 6 459 0 0,-1-1 0 0 0,1 0 1 0 0,0 1-1 0 0,0 0 0 0 0,0-1 1 0 0,0 1-1 0 0,1 0 0 0 0,-1 0 1 0 0,0 0-1 0 0,1 1 0 0 0,0-1 0 0 0,-1 0 1 0 0,1 1-1 0 0,1 0-459 0 0,12-8 1448 0 0,18-9 3488 0 0,18-7-4936 0 0,-49 24 121 0 0,1 0-1 0 0,-1 0 0 0 0,0 1 1 0 0,0-1-1 0 0,0 1 1 0 0,1-1-1 0 0,-1 1 0 0 0,0 0 1 0 0,0 1-1 0 0,1-1 1 0 0,-1 0-1 0 0,0 1 0 0 0,0 0 1 0 0,0 0-1 0 0,1 0 0 0 0,-1 0 1 0 0,2 1-121 0 0,-1 0 227 0 0,1 1-1 0 0,-1 0 1 0 0,1-1 0 0 0,-1 2 0 0 0,0-1-1 0 0,0 0 1 0 0,0 1 0 0 0,-1 0 0 0 0,1-1-1 0 0,2 6-226 0 0,3 3 276 0 0,-7-10-172 0 0,0 1-1 0 0,0 0 1 0 0,1 0-1 0 0,-2 0 1 0 0,1 0-1 0 0,0 1 1 0 0,-1-1-1 0 0,1 0 1 0 0,-1 1-1 0 0,0-1 1 0 0,0 1-1 0 0,0 2-103 0 0,3 41 795 0 0,-2-27-780 0 0,0 1-1 0 0,5 14-14 0 0,-7-31 23 0 0,1 0 0 0 0,-1 1 0 0 0,1-1 0 0 0,-1 0-1 0 0,-1 1 1 0 0,1-1 0 0 0,-1 3-23 0 0,1-6-142 0 0,0 0-1 0 0,0 0 1 0 0,0 0 0 0 0,0 0 0 0 0,0 0-1 0 0,-1 0 1 0 0,1 0 0 0 0,0 0 0 0 0,-1 0-1 0 0,1 0 1 0 0,0 0 0 0 0,-1 0 0 0 0,1 0-1 0 0,-1-1 1 0 0,0 1 0 0 0,1 0 0 0 0,-1 0-1 0 0,1 0 1 0 0,-1-1 0 0 0,0 1 0 0 0,0 0-1 0 0,1-1 1 0 0,-1 1 0 0 0,0-1 0 0 0,0 1-1 0 0,0-1 1 0 0,0 1 0 0 0,0-1 142 0 0,-2 5-6674 0 0,3-5 6563 0 0,0 0-1 0 0,0 0 1 0 0,0-1 0 0 0,0 1-1 0 0,0 0 1 0 0,0 0 0 0 0,0 0-1 0 0,0 0 1 0 0,-1-1 0 0 0,1 1-1 0 0,0 0 1 0 0,0 0 0 0 0,0 0-1 0 0,0 0 1 0 0,0 0 0 0 0,-1 0-1 0 0,1 0 1 0 0,0-1 0 0 0,0 1-1 0 0,0 0 1 0 0,0 0 0 0 0,-1 0-1 0 0,1 0 1 0 0,0 0 0 0 0,0 0 0 0 0,0 0-1 0 0,-1 0 1 0 0,1 0 0 0 0,0 0-1 0 0,0 0 1 0 0,0 0 0 0 0,0 0-1 0 0,-1 0 1 0 0,1 0 0 0 0,0 0-1 0 0,0 0 1 0 0,0 0 0 0 0,-1 0-1 0 0,1 0 1 0 0,0 1 0 0 0,0-1-1 0 0,0 0 1 0 0,0 0 0 0 0,-1 0-1 0 0,1 0 1 0 0,0 0 0 0 0,0 0-1 0 0,0 0 1 0 0,0 1 0 0 0,0-1-1 0 0,0 0 1 0 0,-1 0 0 0 0,1 0-1 0 0,0 0 1 0 0,0 1 0 0 0,0-1 0 0 0,0 0-1 0 0,0 0 1 0 0,0 0 0 0 0,0 0-1 0 0,0 1 1 0 0,0-1 0 0 0,0 0-1 0 0,0 0 1 0 0,0 0 0 0 0,0 1-1 0 0,0-1 1 0 0,0 0 0 0 0,0 0 111 0 0,-8-5-6071 0 0</inkml:trace>
  <inkml:trace contextRef="#ctx0" brushRef="#br0" timeOffset="5138.001">5711 176 8 0 0,'30'-5'682'0'0,"-29"5"-672"0"0,-1 0 0 0 0,1 0 1 0 0,-1 0-1 0 0,0 0 1 0 0,1 0-1 0 0,-1 0 1 0 0,0 0-1 0 0,1-1 1 0 0,-1 1-1 0 0,1 0 1 0 0,-1 0-1 0 0,1 1 1 0 0,-1-1-1 0 0,0 0 1 0 0,1 0-1 0 0,-1 0 1 0 0,0 0-1 0 0,1 0 0 0 0,-1 0 1 0 0,1 0-1 0 0,-1 1 1 0 0,0-1-1 0 0,1 0 1 0 0,-1 0-1 0 0,0 1 1 0 0,1-1-1 0 0,-1 0 1 0 0,0 0-1 0 0,0 1 1 0 0,1-1-1 0 0,-1 0 1 0 0,0 1-1 0 0,0-1 1 0 0,1 0-1 0 0,-1 1 0 0 0,0-1 1 0 0,0 0-1 0 0,0 1 1 0 0,0-1-1 0 0,0 1 1 0 0,1-1-1 0 0,-1 0 1 0 0,0 1-1 0 0,0-1 1 0 0,0 1-1 0 0,0-1 1 0 0,0 0-1 0 0,0 1 1 0 0,0-1-1 0 0,0 1 1 0 0,-1-1-1 0 0,1 0 0 0 0,0 1 1 0 0,0-1-11 0 0,-2 6 32 0 0,0 0 0 0 0,0 0 0 0 0,0 0 0 0 0,1 1 0 0 0,0-1 0 0 0,0 0 0 0 0,1 0 0 0 0,0 1 0 0 0,0-1 0 0 0,0 0 0 0 0,1 1 0 0 0,0-1 0 0 0,0 0 0 0 0,1 0 0 0 0,-1 0 0 0 0,1 0 0 0 0,1 0 0 0 0,-1 0 0 0 0,1 0-32 0 0,-1-4 23 0 0,-1-1 0 0 0,0 1 1 0 0,1-1-1 0 0,-1 1 0 0 0,1-1 0 0 0,0 0 0 0 0,-1 0 1 0 0,1 0-1 0 0,0 0 0 0 0,0 0 0 0 0,-1 0 0 0 0,1-1 1 0 0,0 1-1 0 0,0 0 0 0 0,0-1 0 0 0,0 1 0 0 0,0-1 0 0 0,0 0 1 0 0,0 0-1 0 0,0 0 0 0 0,0 0 0 0 0,0 0 0 0 0,0 0 1 0 0,0-1-1 0 0,2 1-23 0 0,8-3 966 0 0,-1 1-1 0 0,1-2 1 0 0,10-4-966 0 0,-19 7 315 0 0,2-1 96 0 0,-1 0 0 0 0,1 0 0 0 0,-1 0 0 0 0,0-1 0 0 0,0 0 0 0 0,0 0 0 0 0,-1 0 1 0 0,1 0-1 0 0,-1-1 0 0 0,1 0 0 0 0,-1 1 0 0 0,0-1 0 0 0,-1 0 0 0 0,1 0 1 0 0,0-2-412 0 0,16-21 3268 0 0,-18 26-3169 0 0,0-1 0 0 0,0 1 1 0 0,-1-1-1 0 0,1 0 0 0 0,-1 1 0 0 0,1-1 1 0 0,-1 0-1 0 0,1 1 0 0 0,-1-1 0 0 0,0 0 0 0 0,0 1 1 0 0,0-1-1 0 0,0 0 0 0 0,0 1 0 0 0,0-1 1 0 0,-1 0-1 0 0,1 1 0 0 0,0-1 0 0 0,-1 0 1 0 0,1 1-1 0 0,-1-1 0 0 0,0 1 0 0 0,1-1 1 0 0,-2 0-100 0 0,-21-35 653 0 0,21 36-665 0 0,1-1-1 0 0,-1 1 0 0 0,1 0 1 0 0,-1 0-1 0 0,0 0 1 0 0,1 0-1 0 0,-1 1 0 0 0,0-1 1 0 0,0 0-1 0 0,0 1 1 0 0,1-1-1 0 0,-1 1 0 0 0,0-1 1 0 0,0 1-1 0 0,0 0 1 0 0,0 0-1 0 0,-1 0 13 0 0,-38 2-806 0 0,32-1 250 0 0,3 0-144 0 0,0 1-1 0 0,0 0 1 0 0,0 0 0 0 0,0 0-1 0 0,1 1 1 0 0,-1 0 0 0 0,1 0-1 0 0,0 0 1 0 0,0 1 0 0 0,0-1 0 0 0,0 1-1 0 0,1 0 1 0 0,-4 4 700 0 0,1-1-1740 0 0,-1 0 0 0 0,0-1-1 0 0,-8 5 1741 0 0,-7 1-1761 0 0,3 4 1306 0 0</inkml:trace>
  <inkml:trace contextRef="#ctx0" brushRef="#br0" timeOffset="5480.791">5554 524 384 0 0,'-2'6'781'0'0,"0"0"0"0"0,0 0 0 0 0,1 0 0 0 0,0 0 0 0 0,0 0 1 0 0,0 0-1 0 0,1 0 0 0 0,0 0 0 0 0,1 6-781 0 0,-1-9 408 0 0,1 0 0 0 0,0 0 0 0 0,0 0 0 0 0,0 0-1 0 0,1 0 1 0 0,-1 0 0 0 0,1 0 0 0 0,-1 0 0 0 0,1 0 0 0 0,0-1 0 0 0,0 1 0 0 0,0-1 0 0 0,1 1 0 0 0,-1-1 0 0 0,1 0 0 0 0,-1 0 0 0 0,1 0-1 0 0,2 2-407 0 0,5 2 686 0 0,-1-1-1 0 0,1 0 1 0 0,1 0-1 0 0,-1-1 0 0 0,1 0 1 0 0,0-1-1 0 0,0 0 1 0 0,0-1-1 0 0,8 1-685 0 0,13 0 999 0 0,0-2-1 0 0,22-2-998 0 0,-1 0 859 0 0,-41 1-964 0 0,1-2 0 0 0,-1 1-1 0 0,1-1 1 0 0,-1-1 0 0 0,0 0-1 0 0,0-1 1 0 0,0-1 0 0 0,0 1 0 0 0,-1-2-1 0 0,0 0 1 0 0,0 0 0 0 0,0-1 0 0 0,-1 0-1 0 0,0-1 1 0 0,2-2 105 0 0,-8 7-360 0 0,4-4-1539 0 0,0 1 1 0 0,1 0 0 0 0,0 0-1 0 0,4-2 1899 0 0,-12 8-362 0 0,0-1 0 0 0,0 0 1 0 0,0 1-1 0 0,0-1 0 0 0,0 0 0 0 0,-1 1 0 0 0,1-1 0 0 0,0 0 0 0 0,0 0 0 0 0,-1 0 0 0 0,1 0 0 0 0,-1 1 0 0 0,1-1 0 0 0,-1 0 0 0 0,1 0 0 0 0,-1 0 0 0 0,1 0 0 0 0,-1 0 0 0 0,0-1 0 0 0,1 1 0 0 0,-1 0 0 0 0,0 0 0 0 0,0 0 0 0 0,0 0 0 0 0,0 0 0 0 0,0-1 362 0 0,1-9-3030 0 0,5-3 1231 0 0</inkml:trace>
  <inkml:trace contextRef="#ctx0" brushRef="#br0" timeOffset="5867.376">6219 51 272 0 0,'1'-2'495'0'0,"0"0"-1"0"0,0 0 0 0 0,0 0 1 0 0,0 1-1 0 0,0-1 1 0 0,1 0-1 0 0,-1 1 1 0 0,0-1-1 0 0,1 1 1 0 0,-1-1-1 0 0,1 1 0 0 0,0-1 1 0 0,-1 1-1 0 0,1 0 1 0 0,0 0-1 0 0,0 0 1 0 0,0 0-1 0 0,0 0 1 0 0,0 1-1 0 0,0-1 0 0 0,0 0-494 0 0,48-10 2871 0 0,-43 10-2253 0 0,12-2 110 0 0,0 1 0 0 0,0 1 0 0 0,0 0 0 0 0,5 2-728 0 0,-18-1 98 0 0,1 0 0 0 0,0 1 0 0 0,-1 0 1 0 0,1 1-1 0 0,-1-1 0 0 0,1 1 0 0 0,-1 1 0 0 0,0-1 0 0 0,0 1 0 0 0,0 0 1 0 0,0 0-1 0 0,0 1 0 0 0,4 3-98 0 0,-7-4-37 0 0,1 0 0 0 0,0 1 0 0 0,0-1 0 0 0,-1 1 0 0 0,1 0 1 0 0,-1 0-1 0 0,1 2 37 0 0,-3-5-15 0 0,0 1 0 0 0,-1 0 0 0 0,1 0-1 0 0,0-1 1 0 0,-1 1 0 0 0,1 0 0 0 0,-1 0 0 0 0,0 0 0 0 0,0 0 0 0 0,0 0-1 0 0,0 0 1 0 0,0-1 0 0 0,0 1 0 0 0,0 0 0 0 0,0 0 0 0 0,-1 0 0 0 0,1 0 0 0 0,-1 0-1 0 0,0 0 16 0 0,0-1-32 0 0,1 0 0 0 0,-1 0 0 0 0,0 0 0 0 0,0-1-1 0 0,0 1 1 0 0,0 0 0 0 0,0-1 0 0 0,0 1-1 0 0,0 0 1 0 0,0-1 0 0 0,0 1 0 0 0,0-1-1 0 0,0 0 1 0 0,0 1 0 0 0,0-1 0 0 0,-1 0-1 0 0,1 0 1 0 0,-1 1 32 0 0,-13 4-342 0 0,3 3-243 0 0,0-1 0 0 0,0-1 0 0 0,-11 5 585 0 0,-3 1-822 0 0,6-4 415 0 0,17-7 329 0 0,0 0 1 0 0,-1 0-1 0 0,1 0 0 0 0,0 0 1 0 0,0 1-1 0 0,0 0 1 0 0,0-1-1 0 0,1 1 0 0 0,-1 0 1 0 0,0 0-1 0 0,1 1 0 0 0,-1-1 1 0 0,0 2 77 0 0,-16 15-178 0 0,16-16 184 0 0,0-1 0 0 0,0 0 1 0 0,1 1-1 0 0,-1-1 0 0 0,1 1 0 0 0,0 0 0 0 0,0 0 1 0 0,0 0-1 0 0,0 0 0 0 0,0 0 0 0 0,1 0 1 0 0,-1 1-1 0 0,1-1 0 0 0,0 2-6 0 0,0-2 204 0 0,0 1 0 0 0,0 0 0 0 0,1 0 0 0 0,0 0 0 0 0,0 0 0 0 0,0 0 0 0 0,0-1 0 0 0,0 1 0 0 0,1 0 0 0 0,0 0 0 0 0,-1 0 0 0 0,2-1 0 0 0,-1 1 0 0 0,0 0 0 0 0,1-1 0 0 0,-1 1 0 0 0,1-1 0 0 0,0 1 0 0 0,0-1 0 0 0,1 0 0 0 0,-1 0 0 0 0,1 0 0 0 0,-1 0 0 0 0,1-1 0 0 0,0 1 0 0 0,0-1 0 0 0,0 1 0 0 0,0-1 0 0 0,2 1-204 0 0,2 0 183 0 0,1 1 0 0 0,-1-2 0 0 0,0 1 1 0 0,1-1-1 0 0,0 0 0 0 0,-1 0 0 0 0,1-1 0 0 0,0 0 0 0 0,0-1 1 0 0,4 1-184 0 0,-4-1 75 0 0,-1-1-43 0 0,0 1-1 0 0,0-2 1 0 0,0 1 0 0 0,0-1-1 0 0,0 0 1 0 0,-1-1-1 0 0,1 1 1 0 0,0-2 0 0 0,-1 1-1 0 0,0 0 1 0 0,4-4-32 0 0,7-2 43 0 0,60-36-2144 0 0,-76 45 2005 0 0,1-1 0 0 0,-1 0-1 0 0,0 1 1 0 0,0-1-1 0 0,-1 0 1 0 0,1 0 0 0 0,0 0-1 0 0,0 0 1 0 0,0 0-1 0 0,0 0 1 0 0,-1 0 0 0 0,1 0-1 0 0,0 0 1 0 0,-1 0 0 0 0,1-1 96 0 0,-1 1-92 0 0,1 1 0 0 0,-1-1 0 0 0,0 0 0 0 0,1 0 1 0 0,0 0-1 0 0,-1 0 0 0 0,1 0 0 0 0,0 1 1 0 0,-1-1-1 0 0,1 0 0 0 0,0 0 0 0 0,0 1 0 0 0,-1-1 1 0 0,1 1-1 0 0,0-1 0 0 0,0 1 0 0 0,1-1 92 0 0,-1 0-206 0 0,0 0 0 0 0,0 0 0 0 0,0 1 0 0 0,-1-1-1 0 0,1 0 1 0 0,0 0 0 0 0,0 0 0 0 0,0 0 0 0 0,-1-1-1 0 0,1 1 1 0 0,0 0 0 0 0,-1 0 0 0 0,1 0 0 0 0,-1-1-1 0 0,0 1 207 0 0,1 0-523 0 0,-2 5 416 0 0,0 5 375 0 0,-2 17 1251 0 0,2-1 0 0 0,1 1 1 0 0,0 0-1 0 0,2 1-1519 0 0,15 105 1814 0 0,-7-59-1917 0 0,-7-58 2290 0 0,1-4-4370 0 0,-2 0-8083 0 0,-21-16 1998 0 0,10 1 6586 0 0</inkml:trace>
  <inkml:trace contextRef="#ctx0" brushRef="#br0" timeOffset="6221.657">6496 663 3177 0 0,'3'24'10072'0'0,"-3"-24"-9907"0"0,1 1 0 0 0,-1-1 1 0 0,0 1-1 0 0,1-1 1 0 0,-1 1-1 0 0,0-1 0 0 0,1 1 1 0 0,-1-1-1 0 0,1 1 0 0 0,-1-1 1 0 0,1 1-1 0 0,-1-1 0 0 0,1 0 1 0 0,-1 1-1 0 0,1-1 0 0 0,-1 0 1 0 0,1 1-1 0 0,0-1 0 0 0,-1 0 1 0 0,1 0-1 0 0,-1 1 0 0 0,1-1 1 0 0,0 0-1 0 0,-1 0 1 0 0,1 0-1 0 0,0 0 0 0 0,-1 0 1 0 0,1 0-1 0 0,-1 0 0 0 0,1 0 1 0 0,0 0-1 0 0,-1-1 0 0 0,1 1-165 0 0,4 0 409 0 0,0 0-1 0 0,0 0 0 0 0,0 0 1 0 0,0 0-1 0 0,0 1 0 0 0,0 0 1 0 0,0 0-1 0 0,0 0 0 0 0,3 2-408 0 0,-4-2 162 0 0,1 1-1 0 0,-1-1 0 0 0,1 0 0 0 0,-1 0 1 0 0,1-1-1 0 0,-1 1 0 0 0,1-1 1 0 0,0 0-1 0 0,-1 0 0 0 0,5-1-161 0 0,15-5 463 0 0,1 1-1 0 0,-1 2 1 0 0,1 0-1 0 0,0 2 1 0 0,11 0-463 0 0,-24 2 21 0 0,0 0 1 0 0,0-1-1 0 0,0-1 0 0 0,-1 0 1 0 0,1-1-1 0 0,0 0 1 0 0,-1 0-1 0 0,1-2 1 0 0,-1 1-1 0 0,0-1 0 0 0,0-1 1 0 0,0 0-1 0 0,7-5-21 0 0,-16 8-20 0 0,1 0-1 0 0,0 1 1 0 0,0-1-1 0 0,0 0 1 0 0,0 1-1 0 0,1 0 0 0 0,-1 0 1 0 0,0 0-1 0 0,0 0 1 0 0,1 0-1 0 0,-1 1 1 0 0,4-1 20 0 0,-4 1-239 0 0,0 0 1 0 0,0 0 0 0 0,0 0 0 0 0,0-1 0 0 0,0 0 0 0 0,0 1 0 0 0,0-1-1 0 0,0 0 1 0 0,0 0 0 0 0,0-1 0 0 0,0 1 0 0 0,-1 0 0 0 0,1-1 0 0 0,0 0 238 0 0,-3 1-252 0 0,1 1 0 0 0,-1 0 0 0 0,1-1 0 0 0,-1 1 0 0 0,1-1 0 0 0,-1 1 0 0 0,1 0 0 0 0,0-1 0 0 0,-1 1 0 0 0,1 0 0 0 0,0 0 0 0 0,-1-1 1 0 0,1 1-1 0 0,-1 0 0 0 0,1 0 0 0 0,0 0 0 0 0,-1 0 0 0 0,1 0 0 0 0,0 0 252 0 0,4-2-6341 0 0,-3-11 440 0 0,0 1 14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3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6505 0 0,'-81'71'7371'0'0,"79"-69"-7246"0"0,1-1 1 0 0,-1 1-1 0 0,0-1 0 0 0,1 1 0 0 0,-1 0 0 0 0,1-1 0 0 0,0 1 1 0 0,-1 0-1 0 0,1 0 0 0 0,0 0 0 0 0,0 0 0 0 0,0 0 0 0 0,1 0 0 0 0,-1 1-125 0 0,1 1 89 0 0,-1 0-1 0 0,1 0 1 0 0,1 1-1 0 0,-1-1 1 0 0,0 0-1 0 0,1 1 0 0 0,0-1-88 0 0,4 37 340 0 0,0 24-340 0 0,3 34 1505 0 0,-4-35-985 0 0,-4-48-289 0 0,1 0 0 0 0,1 0 0 0 0,3 15-231 0 0,-5-30 8 0 0,9 28-626 0 0,-9-28 421 0 0,1 0-1 0 0,-1 0 1 0 0,0 0-1 0 0,1 0 1 0 0,-1 0-1 0 0,1 0 0 0 0,0 0 1 0 0,-1 0-1 0 0,1 0 1 0 0,0 0-1 0 0,-1-1 1 0 0,1 1-1 0 0,0 0 0 0 0,0-1 1 0 0,-1 1-1 0 0,1 0 1 0 0,0-1-1 0 0,0 1 0 0 0,0-1 1 0 0,0 1-1 0 0,0-1 1 0 0,0 0-1 0 0,0 1 1 0 0,0-1 197 0 0,0 0-343 0 0,0 0 0 0 0,-1 0 0 0 0,1 0 0 0 0,0-1 0 0 0,-1 1 1 0 0,1 0-1 0 0,-1 0 0 0 0,1-1 0 0 0,0 1 0 0 0,-1 0 0 0 0,1-1 0 0 0,-1 1 1 0 0,1-1-1 0 0,-1 1 0 0 0,1 0 0 0 0,-1-1 0 0 0,0 1 0 0 0,1-1 1 0 0,-1 0-1 0 0,1 1 0 0 0,-1-1 0 0 0,0 1 0 0 0,0-1 0 0 0,1 1 1 0 0,-1-1-1 0 0,0 0 0 0 0,0 1 0 0 0,0-1 0 0 0,1 0 0 0 0,-1 1 0 0 0,0-1 1 0 0,0 1-1 0 0,0-1 0 0 0,0 0 0 0 0,0 0 343 0 0,2-8-1403 0 0,4-1 860 0 0</inkml:trace>
  <inkml:trace contextRef="#ctx0" brushRef="#br0" timeOffset="333.929">351 314 3089 0 0,'16'77'8598'0'0,"1"-1"-4666"0"0,5 21-2558 0 0,-20-88-1360 0 0,-1 1-1 0 0,0-1 1 0 0,-1 1-1 0 0,0-1 1 0 0,0 1-14 0 0,0 9 60 0 0,1-8-6 0 0,-2 1-1242 0 0,-4-21-5438 0 0,-1-17 1431 0 0,6 26 4951 0 0,0-1 0 0 0,1 0 0 0 0,-1 1 0 0 0,0-1 0 0 0,0 0-1 0 0,1 1 1 0 0,-1-1 0 0 0,1 1 0 0 0,-1-1 0 0 0,0 0 0 0 0,1 1 0 0 0,-1-1 0 0 0,1 1-1 0 0,-1-1 1 0 0,1 1 0 0 0,0 0 0 0 0,0-1 244 0 0</inkml:trace>
  <inkml:trace contextRef="#ctx0" brushRef="#br0" timeOffset="334.929">237 131 11066 0 0,'10'5'3313'0'0,"4"3"-1881"0"0,4-5-711 0 0,-2-11-129 0 0,-5 8-560 0 0,2-3-544 0 0,6-5-401 0 0,5 8-927 0 0,0 0-1065 0 0,5-5-1448 0 0,-8-1-384 0 0,14 1 2849 0 0</inkml:trace>
  <inkml:trace contextRef="#ctx0" brushRef="#br0" timeOffset="695.096">793 227 2377 0 0,'-2'9'774'0'0,"0"1"1"0"0,1 0-1 0 0,0-1 1 0 0,0 1 0 0 0,1 0-1 0 0,1 0 1 0 0,0 2-775 0 0,1 0 336 0 0,0 1 0 0 0,1-1 0 0 0,0 0 0 0 0,1 0 0 0 0,1 0 0 0 0,0-1 1 0 0,0 0-1 0 0,4 5-336 0 0,-4-6 43 0 0,0-1 0 0 0,-1 1 0 0 0,-1 0 0 0 0,1 0 0 0 0,0 4-43 0 0,4 27-4338 0 0,-9-39-476 0 0,-2-4 3519 0 0,5-1 1047 0 0</inkml:trace>
  <inkml:trace contextRef="#ctx0" brushRef="#br0" timeOffset="696.096">873 346 552 0 0,'8'-13'1211'0'0,"1"1"0"0"0,1 0-1 0 0,0 0 1 0 0,1 1 0 0 0,4-3-1211 0 0,-10 9 428 0 0,0 1 0 0 0,1 0 0 0 0,0 0-1 0 0,0 1 1 0 0,0-1 0 0 0,0 1 0 0 0,0 1 0 0 0,0-1 0 0 0,1 1 0 0 0,0 0 0 0 0,-1 1 0 0 0,1 0 0 0 0,2-1-428 0 0,-6 2 187 0 0,0 0 0 0 0,0 0 0 0 0,0 0 0 0 0,-1 1 0 0 0,1-1 0 0 0,0 1 0 0 0,0-1 0 0 0,0 1 0 0 0,0 0 0 0 0,-1 0 0 0 0,1 0 0 0 0,0 1 0 0 0,-1-1 0 0 0,1 1 0 0 0,-1-1 0 0 0,1 1 0 0 0,-1 0 0 0 0,0 0 0 0 0,0 0 0 0 0,0 0 0 0 0,0 0 0 0 0,0 0 0 0 0,0 1 0 0 0,-1-1 0 0 0,1 1 0 0 0,-1-1 0 0 0,1 1 0 0 0,-1 0 0 0 0,0 1-187 0 0,5 10 550 0 0,-1 0-1 0 0,-1 1 1 0 0,-1 0 0 0 0,0 0-1 0 0,0 4-549 0 0,0-2 467 0 0,0-2-358 0 0,-1 1 1 0 0,0 0-1 0 0,-1 0 1 0 0,-1 0-1 0 0,0-1 0 0 0,-1 1 1 0 0,-1 0-1 0 0,0 0-109 0 0,2-15-93 0 0,-1 0-1 0 0,1-1 1 0 0,0 1-1 0 0,0-1 1 0 0,0 1 0 0 0,0-1-1 0 0,0 1 1 0 0,0-1 0 0 0,0 1-1 0 0,0-1 1 0 0,0 1 0 0 0,0-1-1 0 0,0 1 1 0 0,0-1-1 0 0,0 1 1 0 0,0-1 0 0 0,1 1-1 0 0,-1-1 1 0 0,0 1 0 0 0,0-1-1 0 0,1 1 1 0 0,-1-1-1 0 0,0 1 1 0 0,1-1 0 0 0,-1 1-1 0 0,0-1 94 0 0,0 0-197 0 0,0 0 0 0 0,0 0 0 0 0,0 0 0 0 0,0 0-1 0 0,0 0 1 0 0,0-1 0 0 0,-1 1 0 0 0,1 0 0 0 0,0 0-1 0 0,0 0 1 0 0,0 0 0 0 0,0 0 0 0 0,0 0 0 0 0,0 0-1 0 0,0-1 1 0 0,0 1 0 0 0,0 0 0 0 0,0 0 0 0 0,0 0-1 0 0,0 0 1 0 0,0 0 0 0 0,-1-1 0 0 0,1 1 0 0 0,0 0-1 0 0,0 0 1 0 0,0 0 0 0 0,0 0 0 0 0,0 0 0 0 0,1-1-1 0 0,-1 1 1 0 0,0 0 0 0 0,0 0 0 0 0,0 0 0 0 0,0 0-1 0 0,0 0 1 0 0,0 0 0 0 0,0-1 0 0 0,0 1 0 0 0,0 0-1 0 0,0 0 1 0 0,0 0 0 0 0,0 0 0 0 0,0 0 0 0 0,1 0-1 0 0,-1 0 1 0 0,0-1 0 0 0,0 1 0 0 0,0 0 0 0 0,0 0-1 0 0,0 0 1 0 0,0 0 0 0 0,0 0 0 0 0,1 0 0 0 0,-1 0-1 0 0,0 0 1 0 0,0 0 0 0 0,0 0 0 0 0,0 0 0 0 0,0 0-1 0 0,1 0 1 0 0,-1 0 0 0 0,0 0 0 0 0,0 0 0 0 0,0 0-1 0 0,0 0 1 0 0,0 0 0 0 0,1 0 0 0 0,-1 0 0 0 0,0 0 0 0 0,0 0 196 0 0,-1-10-4003 0 0,5 0 2566 0 0</inkml:trace>
  <inkml:trace contextRef="#ctx0" brushRef="#br0" timeOffset="1128.97">1192 235 4649 0 0,'-1'2'360'0'0,"0"0"0"0"0,1 0 0 0 0,-1 0 0 0 0,1 0 0 0 0,-1 1 0 0 0,1-1 0 0 0,0 0 0 0 0,0 0 0 0 0,0 0 0 0 0,0 1 0 0 0,0-1 0 0 0,1 0 0 0 0,-1 0 0 0 0,1 1 0 0 0,-1-1 0 0 0,1 0 0 0 0,0 0 0 0 0,0 0 0 0 0,0 0 0 0 0,0 0 0 0 0,1 2-360 0 0,2 1 310 0 0,1-1 1 0 0,-1 1 0 0 0,1-1-1 0 0,0 1 1 0 0,0-2 0 0 0,5 4-311 0 0,14 10 1205 0 0,-6 0-40 0 0,-10-9-466 0 0,0-1 1 0 0,0-1 0 0 0,7 5-700 0 0,-13-9 87 0 0,1-1-1 0 0,-1 1 1 0 0,1-1-1 0 0,-1 0 1 0 0,1 0-1 0 0,-1 0 1 0 0,1 0-1 0 0,0-1 1 0 0,0 1 0 0 0,-1-1-1 0 0,1 0 1 0 0,0 1-1 0 0,0-1 1 0 0,0-1-1 0 0,-1 1 1 0 0,2 0-87 0 0,19-6-24 0 0,-1 0 0 0 0,0-2 0 0 0,0 0 1 0 0,-1-1-1 0 0,0-2 0 0 0,0 0 0 0 0,-1-1 0 0 0,10-9 24 0 0,-26 18-191 0 0,1-1 1 0 0,-1 0-1 0 0,0-1 0 0 0,-1 1 0 0 0,1-1 1 0 0,-1 1-1 0 0,0-1 0 0 0,2-4 191 0 0,-3 6-114 0 0,0 0 1 0 0,-1 0-1 0 0,0 0 0 0 0,1-1 1 0 0,-1 1-1 0 0,0 0 0 0 0,-1-1 0 0 0,1 1 1 0 0,-1-1-1 0 0,1 1 0 0 0,-1-1 1 0 0,0 1-1 0 0,0 0 0 0 0,-1-4 114 0 0,0 4-42 0 0,0 0-1 0 0,-1 0 1 0 0,1 1 0 0 0,-1-1-1 0 0,1 0 1 0 0,-1 1 0 0 0,0-1-1 0 0,0 1 1 0 0,0-1-1 0 0,-1 1 1 0 0,1 0 42 0 0,0 0 6 0 0,1 1 1 0 0,0 0-1 0 0,-1-1 0 0 0,1 1 0 0 0,-1 0 1 0 0,0 0-1 0 0,1 0 0 0 0,-1 0 0 0 0,0 1 1 0 0,1-1-1 0 0,-1 0 0 0 0,0 1 1 0 0,0-1-1 0 0,0 1 0 0 0,0-1 0 0 0,0 1 1 0 0,1 0-1 0 0,-2 0-6 0 0,-13 5 340 0 0,0 0 0 0 0,1 1 1 0 0,-1 0-1 0 0,1 2 0 0 0,0 0 1 0 0,-13 9-341 0 0,19-11 216 0 0,0 1-1 0 0,0 1 1 0 0,1-1 0 0 0,0 1 0 0 0,1 0 0 0 0,-1 1 0 0 0,1 0 0 0 0,1 0 0 0 0,0 1 0 0 0,0-1 0 0 0,1 1 0 0 0,0 0 0 0 0,-3 11-216 0 0,1-2 267 0 0,2 1 1 0 0,0 0-1 0 0,1 0 1 0 0,1 0-1 0 0,1 1 1 0 0,1-1-1 0 0,0 4-267 0 0,1-14-86 0 0,1-1 0 0 0,0 1-1 0 0,0-1 1 0 0,1 1 0 0 0,1 5 86 0 0,-2-12 1 0 0,0 0 0 0 0,0-1 0 0 0,0 1 1 0 0,0 0-1 0 0,1 0 0 0 0,-1-1 0 0 0,1 1 0 0 0,-1 0 1 0 0,1-1-1 0 0,0 0 0 0 0,0 1 0 0 0,0-1 1 0 0,1 0-1 0 0,-1 0 0 0 0,0 0 0 0 0,1 0 1 0 0,-1-1-1 0 0,2 2-1 0 0,5 1-178 0 0,0-1 0 0 0,1 0 0 0 0,-1 0 0 0 0,1-1 0 0 0,-1 0 1 0 0,1 0-1 0 0,0-1 0 0 0,-1 0 0 0 0,1-1 0 0 0,0 0 0 0 0,0-1 0 0 0,-1 0 0 0 0,1-1 1 0 0,0 1-1 0 0,-1-2 0 0 0,2 0 178 0 0,24-7-2839 0 0,26-10 2839 0 0,-42 12-1837 0 0,0-1-1 0 0,0 0 0 0 0,-1-1 1 0 0,0-1-1 0 0,-1-1 1 0 0,9-6 1837 0 0,19-25-4033 0 0,9 6 2207 0 0</inkml:trace>
  <inkml:trace contextRef="#ctx0" brushRef="#br0" timeOffset="1493.802">2115 160 6705 0 0,'-56'24'7908'0'0,"-31"7"-4058"0"0,80-28-3734 0 0,0 0 1 0 0,0 0-1 0 0,1 1 1 0 0,-1-1 0 0 0,1 1-1 0 0,0 1 1 0 0,0-1-1 0 0,1 1 1 0 0,-1 0 0 0 0,-3 5-117 0 0,1-1 206 0 0,0 1 0 0 0,0 0 0 0 0,1 0 0 0 0,1 1 1 0 0,0-1-1 0 0,0 3-206 0 0,0 1 233 0 0,2 1 0 0 0,0 0 0 0 0,1 0 0 0 0,0 0 0 0 0,1 7-233 0 0,-1-1 220 0 0,2-11-211 0 0,0 1-1 0 0,1 0 1 0 0,0 0-1 0 0,1 0 0 0 0,1-1 1 0 0,0 1-1 0 0,2 6-8 0 0,-2-5 17 0 0,-2-11 15 0 0,0 0-1 0 0,1 0 1 0 0,-1 0-1 0 0,0 0 0 0 0,1 0 1 0 0,-1 0-1 0 0,1-1 1 0 0,-1 1-1 0 0,1 0 1 0 0,-1 0-1 0 0,1 0 0 0 0,-1-1 1 0 0,1 1-1 0 0,0 0 1 0 0,0-1-1 0 0,-1 1 0 0 0,1-1 1 0 0,0 1-1 0 0,0-1 1 0 0,0 1-1 0 0,-1-1 0 0 0,1 1 1 0 0,0-1-32 0 0,2 1-56 0 0,0 0 0 0 0,-1-1 1 0 0,1 1-1 0 0,0-1 0 0 0,-1 0 0 0 0,1 0 1 0 0,0 0-1 0 0,2 0 56 0 0,7-1 173 0 0,-1-1 0 0 0,0-1 1 0 0,11-3-174 0 0,-13 3-225 0 0,0 0 0 0 0,1-1 0 0 0,-1 0 0 0 0,0 0 0 0 0,-1-1 1 0 0,1 0-1 0 0,-1-1 0 0 0,0 0 0 0 0,-1 0 0 0 0,1-1 0 0 0,-1 0 1 0 0,0 0-1 0 0,-1 0 0 0 0,0-1 0 0 0,0 0 0 0 0,-1 0 0 0 0,4-8 225 0 0,0-1-1062 0 0,-2-1 0 0 0,0-1 0 0 0,-1 1 0 0 0,-1-1-1 0 0,0 0 1 0 0,-2 0 0 0 0,2-19 1062 0 0,-4 15 48 0 0,0 1-1 0 0,-2 0 0 0 0,0-1 1 0 0,-2-3-48 0 0,1 19 3694 0 0,3 25-1339 0 0,1-5-1828 0 0,0-1-1 0 0,0 0 0 0 0,3 7-526 0 0,9 23-76 0 0,-10-27 15 0 0,1 1 0 0 0,1-1 0 0 0,0-1-1 0 0,1 1 1 0 0,0-1 0 0 0,1 0 0 0 0,1 0 0 0 0,0-1-1 0 0,2 0 62 0 0,4 6-1029 0 0,7 5-1578 0 0,-2-13-2536 0 0,-20-10 5007 0 0,0-1-1 0 0,0 0 0 0 0,1 0 1 0 0,-1 0-1 0 0,0 1 0 0 0,0-1 1 0 0,1 0-1 0 0,-1 0 0 0 0,0 0 1 0 0,1 0-1 0 0,-1 0 0 0 0,0 0 1 0 0,0 0-1 0 0,1 1 0 0 0,-1-1 1 0 0,0 0-1 0 0,1 0 0 0 0,-1 0 1 0 0,0 0-1 0 0,1 0 1 0 0,-1 0-1 0 0,0-1 0 0 0,0 1 1 0 0,1 0-1 0 0,-1 0 0 0 0,0 0 1 0 0,1 0-1 0 0,-1 0 0 0 0,0 0 1 0 0,0 0-1 0 0,1-1 0 0 0,-1 1 1 0 0,0 0-1 0 0,0 0 0 0 0,1 0 1 0 0,-1 0-1 0 0,0-1 0 0 0,0 1 1 0 0,0 0-1 0 0,1 0 0 0 0,-1-1 1 0 0,0 1-1 0 0,0 0 1 0 0,0 0-1 0 0,0-1 0 0 0,0 1 1 0 0,1 0-1 0 0,-1-1 0 0 0,0 1 1 0 0,0 0-1 0 0,0-1 137 0 0,3-5-1247 0 0,7-6-807 0 0</inkml:trace>
  <inkml:trace contextRef="#ctx0" brushRef="#br0" timeOffset="1864.649">2299 117 5265 0 0,'23'27'4141'0'0,"-1"0"-1"0"0,0 4-4140 0 0,-10-14 856 0 0,-2 1 0 0 0,0 0-1 0 0,-1 1 1 0 0,0 0-1 0 0,-2 1 1 0 0,3 12-856 0 0,12 39 968 0 0,-5-16-762 0 0,8 50-206 0 0,-24-78 721 0 0,-1-26-694 0 0,0 0 0 0 0,0-1-1 0 0,0 1 1 0 0,0 0 0 0 0,0-1-1 0 0,0 1 1 0 0,0 0 0 0 0,0 0 0 0 0,-1-1-1 0 0,1 1 1 0 0,0 0 0 0 0,0-1 0 0 0,-1 1-1 0 0,1-1 1 0 0,0 1 0 0 0,-1 0-1 0 0,1-1 1 0 0,0 1 0 0 0,-1-1 0 0 0,1 1-1 0 0,-1-1 1 0 0,1 1 0 0 0,-1-1-1 0 0,1 1 1 0 0,-1-1 0 0 0,0 1-27 0 0,1-2 36 0 0,-1 0 0 0 0,1 0-1 0 0,0 1 1 0 0,-1-1 0 0 0,1 0 0 0 0,0 0 0 0 0,0 1 0 0 0,-1-1-1 0 0,1 0 1 0 0,0 0 0 0 0,0 0 0 0 0,0 1 0 0 0,0-1 0 0 0,0 0-1 0 0,0 0 1 0 0,0 0 0 0 0,0 0-36 0 0,0-4 188 0 0,-9-64 492 0 0,4 43-911 0 0,1 0 0 0 0,2 0 0 0 0,0-24 231 0 0,3 43-30 0 0,-1 0 0 0 0,1 1 1 0 0,0-1-1 0 0,0 0 0 0 0,1 1 0 0 0,-1 0 0 0 0,2-1 1 0 0,-1 1-1 0 0,1 0 0 0 0,0 0 0 0 0,0 0 0 0 0,0 0 1 0 0,1 1-1 0 0,0-1 0 0 0,0 1 0 0 0,0 0 0 0 0,3-2 30 0 0,-3 5 43 0 0,-1-1-1 0 0,0 1 0 0 0,1 0 1 0 0,0 1-1 0 0,-1-1 0 0 0,1 0 0 0 0,0 1 1 0 0,0 0-1 0 0,0 0 0 0 0,0 0 1 0 0,0 0-1 0 0,0 1 0 0 0,3 0-42 0 0,-2-1 33 0 0,-1 1-1 0 0,1-1 1 0 0,0 0 0 0 0,0 0-1 0 0,0-1 1 0 0,0 1-1 0 0,-1-1 1 0 0,1 0-1 0 0,-1 0 1 0 0,0-1-1 0 0,1 1-32 0 0,1-3 28 0 0,0 1-1 0 0,1 0 0 0 0,0 0 0 0 0,-1 1 1 0 0,1 0-1 0 0,0 0 0 0 0,1 0 0 0 0,-1 1 1 0 0,0 0-1 0 0,1 1 0 0 0,-1 0 0 0 0,8-1-27 0 0,22-4-199 0 0,-2 0-1200 0 0,-11 7-3285 0 0,-23-1 4430 0 0,-1 0 1 0 0,1 0-1 0 0,-1 0 1 0 0,1 0-1 0 0,-1 0 1 0 0,1-1-1 0 0,-1 1 1 0 0,1 0 0 0 0,-1 0-1 0 0,1 0 1 0 0,-1 0-1 0 0,1-1 1 0 0,-1 1-1 0 0,1 0 1 0 0,-1 0-1 0 0,0-1 1 0 0,1 1 0 0 0,-1 0-1 0 0,1-1 1 0 0,-1 1-1 0 0,0 0 1 0 0,1-1 253 0 0,6-4-4731 0 0,7 8-1182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28 8106 0 0,'39'-27'7785'0'0,"-39"27"-7766"0"0,0 0-1 0 0,1 0 0 0 0,-1 0 0 0 0,0 0 0 0 0,0 0 0 0 0,0-1 1 0 0,0 1-1 0 0,0 0 0 0 0,0 0 0 0 0,0 0 0 0 0,0 0 1 0 0,1 0-1 0 0,-1 0 0 0 0,0 0 0 0 0,0 0 0 0 0,0 0 0 0 0,0 0 1 0 0,0 0-1 0 0,0 0 0 0 0,1 0 0 0 0,-1 0 0 0 0,0 0 0 0 0,0 0 1 0 0,0 0-1 0 0,0 0 0 0 0,0 0 0 0 0,0 0 0 0 0,0 0 1 0 0,1 0-1 0 0,-1 0 0 0 0,0 0 0 0 0,0 0 0 0 0,0 0 0 0 0,0 1 1 0 0,0-1-1 0 0,0 0 0 0 0,0 0 0 0 0,0 0 0 0 0,0 0 0 0 0,1 0 1 0 0,-1 0-1 0 0,0 0 0 0 0,0 0 0 0 0,0 0 0 0 0,0 1 1 0 0,0-1-1 0 0,0 0 0 0 0,0 0-18 0 0,-1 9 467 0 0,-11 21-138 0 0,5-13-65 0 0,-11 32 342 0 0,-12 33 1420 0 0,-3 25-2026 0 0,4 11 897 0 0,4 2 0 0 0,4 15-897 0 0,16-83 86 0 0,1 0 0 0 0,3 1 0 0 0,2-1-1 0 0,2 1 1 0 0,3-1 0 0 0,4 11-86 0 0,-5-38-9 0 0,1 0 1 0 0,8 19 8 0 0,-11-37 10 0 0,0 0 1 0 0,0 0-1 0 0,0 0 0 0 0,1 0 0 0 0,0-1 1 0 0,1 1-1 0 0,-1-1 0 0 0,1 0 0 0 0,0 0 1 0 0,1-1-1 0 0,0 1-10 0 0,-2-4-3 0 0,-1 0 0 0 0,1 0 0 0 0,-1 0 0 0 0,1 0 0 0 0,-1-1 0 0 0,1 1 0 0 0,0-1 0 0 0,0 0 0 0 0,0-1 1 0 0,0 1-1 0 0,0-1 0 0 0,0 1 0 0 0,0-1 0 0 0,0 0 0 0 0,0-1 0 0 0,0 1 0 0 0,0-1 0 0 0,0 1 0 0 0,-1-1 0 0 0,1 0 0 0 0,0-1 0 0 0,3-1 3 0 0,9-3 43 0 0,0-2 0 0 0,-1 0 0 0 0,0-1 0 0 0,8-6-43 0 0,-11 6-66 0 0,-1 0 1 0 0,0 0-1 0 0,-1-1 1 0 0,0 0 0 0 0,-1-1-1 0 0,0 0 1 0 0,0-1-1 0 0,-1 0 1 0 0,-1 0 0 0 0,0-1-1 0 0,-1 0 1 0 0,0-1 65 0 0,-1 2 40 0 0,0 0 1 0 0,-1 0 0 0 0,0-1-1 0 0,-2 0 1 0 0,1 0 0 0 0,-1 1-1 0 0,-1-1 1 0 0,0 0 0 0 0,-1-1-1 0 0,-1 1 1 0 0,0 0 0 0 0,0 1 0 0 0,-2-5-41 0 0,2 13 57 0 0,0 0 1 0 0,0 1-1 0 0,0-1 1 0 0,-1 1-1 0 0,1-1 1 0 0,-1 1-1 0 0,1 0 1 0 0,-1-1-1 0 0,0 1 1 0 0,-1 0-1 0 0,1 0 1 0 0,0 0-1 0 0,-1 1 1 0 0,0-1-1 0 0,1 0 1 0 0,-1 1-1 0 0,0 0 1 0 0,0 0 0 0 0,-1 0-58 0 0,0 0 70 0 0,-1 0 1 0 0,0 0-1 0 0,0 1 1 0 0,1 0-1 0 0,-1 0 1 0 0,0 0 0 0 0,0 0-1 0 0,0 1 1 0 0,0 0-1 0 0,0 0 1 0 0,0 0-1 0 0,0 1 1 0 0,0-1-71 0 0,-14 4 64 0 0,0 1 0 0 0,0 1 0 0 0,1 0 0 0 0,0 1 1 0 0,0 1-1 0 0,-10 7-64 0 0,13-7-109 0 0,1 0 1 0 0,0 1-1 0 0,0 1 0 0 0,-11 10 109 0 0,19-15-434 0 0,1 0 0 0 0,1 0 0 0 0,-1 0-1 0 0,0 1 1 0 0,1 0 0 0 0,0 0 0 0 0,1 0-1 0 0,0 1 1 0 0,-1-1 0 0 0,2 1 0 0 0,-1-1-1 0 0,0 5 435 0 0,2-7-814 0 0,0-1-1 0 0,0 0 1 0 0,0 0-1 0 0,-1 1 1 0 0,1-1-1 0 0,-1 0 1 0 0,0 0-1 0 0,0 0 1 0 0,0-1-1 0 0,0 1 1 0 0,-1 0-1 0 0,1-1 0 0 0,-1 1 815 0 0,-2 2-1557 0 0,-11 19-5414 0 0</inkml:trace>
  <inkml:trace contextRef="#ctx0" brushRef="#br0" timeOffset="601.675">147 1919 840 0 0,'4'-7'702'0'0,"0"1"0"0"0,0 0 0 0 0,0 0 0 0 0,1 0 0 0 0,0 1 0 0 0,0 0 0 0 0,0 0 0 0 0,1 0 1 0 0,-1 0-1 0 0,2 1-702 0 0,0-1 430 0 0,0 0 1 0 0,1 1-1 0 0,0 0 1 0 0,0 0-1 0 0,0 1 1 0 0,0 0-1 0 0,1 1 1 0 0,4-2-431 0 0,-8 3 164 0 0,0 0-1 0 0,0 0 1 0 0,0 1 0 0 0,0-1-1 0 0,0 1 1 0 0,0 0 0 0 0,0 0 0 0 0,0 1-1 0 0,0 0 1 0 0,0 0 0 0 0,0 0-1 0 0,0 0 1 0 0,0 1 0 0 0,0-1-1 0 0,-1 1 1 0 0,1 1 0 0 0,-1-1-1 0 0,1 1 1 0 0,-1-1 0 0 0,0 1 0 0 0,0 0-1 0 0,0 1 1 0 0,-1-1 0 0 0,1 1-1 0 0,-1 0 1 0 0,1-1 0 0 0,-1 2-1 0 0,0-1 1 0 0,-1 0 0 0 0,1 0-1 0 0,0 3-162 0 0,2 6 314 0 0,0 0 0 0 0,0 1 0 0 0,-1 0 1 0 0,-1 0-1 0 0,0 0 0 0 0,-1 0 1 0 0,-1 0-1 0 0,0 0 0 0 0,-1 1 1 0 0,-1-1-1 0 0,-1 13-315 0 0,-5 16 317 0 0,-2-1-1 0 0,-2-1 1 0 0,-6 14-317 0 0,8-31 15 0 0,-1 0 0 0 0,-1-1 0 0 0,-8 12-15 0 0,7-14 93 0 0,2-3-209 0 0,-2 1 0 0 0,-1-2 0 0 0,0 1-1 0 0,-1-2 1 0 0,-1 0 0 0 0,-11 10 116 0 0,25-26-27 0 0,1 0 0 0 0,0 0 0 0 0,0 0 0 0 0,0 1 0 0 0,0-1 0 0 0,0 0 0 0 0,0 0 0 0 0,-1 0 0 0 0,1 0 0 0 0,0 1 0 0 0,0-1 0 0 0,0 0 0 0 0,0 0 0 0 0,-1 0 0 0 0,1 0 0 0 0,0 0 0 0 0,0 0 0 0 0,0 0 0 0 0,-1 0 0 0 0,1 1 0 0 0,0-1 0 0 0,0 0 0 0 0,0 0 0 0 0,-1 0 0 0 0,1 0 0 0 0,0 0 0 0 0,0 0 0 0 0,-1 0 0 0 0,1 0 0 0 0,0 0 1 0 0,0 0-1 0 0,0-1 0 0 0,-1 1 0 0 0,1 0 0 0 0,0 0 0 0 0,0 0 0 0 0,0 0 0 0 0,-1 0 0 0 0,1 0 0 0 0,0 0 0 0 0,0 0 0 0 0,0-1 27 0 0,0-9-796 0 0,7-14-248 0 0,2 6 439 0 0,2 0-1 0 0,0 0 1 0 0,1 1-1 0 0,0 1 0 0 0,2 0 1 0 0,0 0-1 0 0,3-1 606 0 0,-11 11-132 0 0,0 0 0 0 0,1 1 0 0 0,0 0 0 0 0,0 0-1 0 0,0 1 1 0 0,0-1 0 0 0,1 2 0 0 0,-1-1 0 0 0,1 1 0 0 0,0 0 0 0 0,0 0 0 0 0,0 1 0 0 0,1 0-1 0 0,-1 1 1 0 0,0 0 0 0 0,1 0 0 0 0,-1 1 0 0 0,9 0 132 0 0,-13 1 62 0 0,1 0 1 0 0,-1 1-1 0 0,1-1 1 0 0,-1 1-1 0 0,1 0 0 0 0,-1 0 1 0 0,0 0-1 0 0,0 1 1 0 0,0 0-1 0 0,0-1 0 0 0,-1 1 1 0 0,1 0-1 0 0,-1 1 1 0 0,0-1-1 0 0,1 1 0 0 0,-2-1 1 0 0,1 1-1 0 0,0 0 1 0 0,1 4-63 0 0,6 10 1213 0 0,-1 1 1 0 0,0 1 0 0 0,5 18-1214 0 0,-9-23 611 0 0,1 6-147 0 0,0-1 0 0 0,-2 1-1 0 0,-1 1 1 0 0,0-1 0 0 0,-1 0 0 0 0,-2 1-1 0 0,0-1 1 0 0,-1 0 0 0 0,-1 1-1 0 0,-1-1 1 0 0,-1 0 0 0 0,-1 0-1 0 0,-1 0 1 0 0,0-1 0 0 0,-2 0-1 0 0,-7 14-463 0 0,13-31 59 0 0,0 0 0 0 0,0 0 0 0 0,0 0 0 0 0,-1 0 0 0 0,1-1 0 0 0,-1 1 0 0 0,-2 1-59 0 0,-7 2-509 0 0,12-6 444 0 0,-1 0-1 0 0,1 0 1 0 0,0 0 0 0 0,-1 0 0 0 0,1 0-1 0 0,0 0 1 0 0,0 0 0 0 0,-1 0-1 0 0,1 0 1 0 0,0 0 0 0 0,-1 0-1 0 0,1 0 1 0 0,0-1 0 0 0,0 1 0 0 0,0 0-1 0 0,-1 0 1 0 0,1 0 0 0 0,0 0-1 0 0,0-1 1 0 0,-1 1 0 0 0,1 0-1 0 0,0 0 1 0 0,0-1 0 0 0,0 1-1 0 0,0 0 1 0 0,0 0 0 0 0,-1-1 0 0 0,1 1-1 0 0,0 0 1 0 0,0 0 0 0 0,0-1-1 0 0,0 1 1 0 0,0 0 0 0 0,0 0-1 0 0,0-1 1 0 0,0 1 0 0 0,0 0 65 0 0,-8-28-10859 0 0,2 2 1908 0 0</inkml:trace>
  <inkml:trace contextRef="#ctx0" brushRef="#br0" timeOffset="1331.129">1003 584 11562 0 0,'-8'-1'3433'0'0,"-10"-2"464"0"0,16 0-2986 0 0,10-1-774 0 0,37-11-75 0 0,22-2-62 0 0,43-14 33 0 0,47-16 184 0 0,-144 43-181 0 0,45-12-28 0 0,-54 15-16 0 0,1 1-1 0 0,0-1 1 0 0,-1 1 0 0 0,1 0-1 0 0,0 0 1 0 0,0 1 0 0 0,-1 0-1 0 0,1-1 1 0 0,-1 1 0 0 0,1 1-1 0 0,1 0 9 0 0,-3-1 0 0 0,-1 1 0 0 0,0 0 0 0 0,0-1-1 0 0,0 1 1 0 0,0 0 0 0 0,0 0 0 0 0,0 0-1 0 0,0 1 1 0 0,0-1 0 0 0,-1 0 0 0 0,1 1-1 0 0,-1-1 1 0 0,0 1 0 0 0,0-1 0 0 0,0 1-1 0 0,0-1 1 0 0,0 1 0 0 0,0 2 0 0 0,8 50 58 0 0,-8 21-98 0 0,-1-8 268 0 0,7 77 779 0 0,11 136-543 0 0,-14-251-437 0 0,14 135 134 0 0,28 100-161 0 0,-6-70 35 0 0,19 80 198 0 0,-55-257-195 0 0,0 1 0 0 0,-1-1 0 0 0,-1 0 0 0 0,0 1 0 0 0,-1 0 0 0 0,-2-1 1 0 0,0 7-39 0 0,0-20 30 0 0,0 0 0 0 0,-1-1 0 0 0,1 1 0 0 0,-1-1 0 0 0,0 0 0 0 0,0 1 0 0 0,0-1 0 0 0,-1 0 0 0 0,1 0 0 0 0,-1 0 0 0 0,0-1 0 0 0,0 1 0 0 0,-1-1 0 0 0,1 0 1 0 0,-1 0-1 0 0,1 0 0 0 0,-1 0 0 0 0,0 0 0 0 0,0-1 0 0 0,0 1 0 0 0,0-1 0 0 0,-5 1-30 0 0,-10 3 295 0 0,0 0 0 0 0,0-2 0 0 0,-1 0 0 0 0,1-1 1 0 0,-1-1-1 0 0,0-1 0 0 0,-9 0-295 0 0,-23-2 248 0 0,-17 1 441 0 0,-36 5-689 0 0,0 2 522 0 0,73-5-598 0 0,28-2 14 0 0,1 0-1 0 0,-1 0 0 0 0,0 0 0 0 0,0 0 1 0 0,0 1-1 0 0,1 0 0 0 0,-1 0 0 0 0,-2 1 63 0 0,5-1-1795 0 0,2 1-3493 0 0,1-2-1383 0 0,-4-4 722 0 0,1 0-412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1:3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1736 0 0,'0'-1'566'0'0,"-1"0"-1"0"0,1 0 0 0 0,0 0 1 0 0,0 0-1 0 0,0 0 0 0 0,1 0 1 0 0,-1 0-1 0 0,0 0 0 0 0,0 0 1 0 0,0 0-1 0 0,1 0 0 0 0,-1 0 1 0 0,0 1-1 0 0,1-1 0 0 0,-1 0 1 0 0,1 0-566 0 0,8 2 6053 0 0,-3 2-5166 0 0,25-10 891 0 0,32 22-939 0 0,-20-12-778 0 0,-1-2 0 0 0,0-2-1 0 0,0-2 1 0 0,0-2 0 0 0,33-8-61 0 0,-70 11-244 0 0,0 1 0 0 0,0-1 0 0 0,0 0 0 0 0,-1-1 0 0 0,1 1 0 0 0,0-1 0 0 0,-1 0 0 0 0,0 0 0 0 0,2-2 244 0 0,11-8-2824 0 0,-10 13-226 0 0,0-2-4721 0 0,-4-4 4941 0 0,12 11 866 0 0</inkml:trace>
  <inkml:trace contextRef="#ctx0" brushRef="#br0" timeOffset="362.765">432 0 3185 0 0,'3'7'1205'0'0,"15"34"4452"0"0,-17-36-5448 0 0,0-1 0 0 0,0 1 1 0 0,0-1-1 0 0,-1 1 1 0 0,0-1-1 0 0,0 1 1 0 0,0-1-1 0 0,-1 1 1 0 0,1 0-210 0 0,-4 22 181 0 0,-2 22 902 0 0,-3 0 1 0 0,-2-1-1 0 0,-8 24-1083 0 0,-12 22 1233 0 0,4-10-600 0 0,-12 19-633 0 0,22-52 0 0 0,17-50-67 0 0,-1-1 0 0 0,1 0 1 0 0,0 0-1 0 0,0 0 0 0 0,0 0 0 0 0,0 0 0 0 0,0 0 1 0 0,0 1-1 0 0,0-1 0 0 0,0 0 0 0 0,0 0 1 0 0,-1 0-1 0 0,1 0 0 0 0,0 0 0 0 0,0 0 0 0 0,0 0 1 0 0,0 0-1 0 0,0 0 0 0 0,0 0 0 0 0,0 0 0 0 0,-1 0 1 0 0,1 0-1 0 0,0 0 0 0 0,0 1 0 0 0,0-1 0 0 0,0 0 1 0 0,0 0-1 0 0,-1 0 0 0 0,1 0 0 0 0,0-1 1 0 0,0 1-1 0 0,0 0 0 0 0,0 0 0 0 0,0 0 0 0 0,-1 0 1 0 0,1 0-1 0 0,0 0 0 0 0,0 0 0 0 0,0 0 0 0 0,0 0 1 0 0,0 0-1 0 0,0 0 0 0 0,-1 0 0 0 0,1 0 0 0 0,0 0 1 0 0,0-1-1 0 0,0 1 0 0 0,0 0 0 0 0,0 0 1 0 0,0 0-1 0 0,0 0 0 0 0,0 0 0 0 0,0 0 0 0 0,0 0 1 0 0,0-1-1 0 0,0 1 0 0 0,-1 0 0 0 0,1 0 0 0 0,0 0 1 0 0,0 0-1 0 0,0 0 0 0 0,0-1 0 0 0,0 1 0 0 0,0 0 1 0 0,0 0-1 0 0,0 0 0 0 0,0 0 0 0 0,0 0 0 0 0,1-1 67 0 0,-9-19-4651 0 0,-3-25-1003 0 0,7 16 3812 0 0,-1-3 1377 0 0</inkml:trace>
  <inkml:trace contextRef="#ctx0" brushRef="#br0" timeOffset="709.088">166 99 1712 0 0,'-1'2'614'0'0,"-1"-1"-1"0"0,1 1 0 0 0,0 0 1 0 0,0 0-1 0 0,1 0 0 0 0,-1 0 1 0 0,0 0-1 0 0,1 0 0 0 0,-1 0 1 0 0,1 1-1 0 0,0-1 0 0 0,0 0 1 0 0,0 0-1 0 0,0 2-613 0 0,0-1 433 0 0,1-1 1 0 0,-1 1-1 0 0,1 0 0 0 0,0-1 1 0 0,0 1-1 0 0,0-1 0 0 0,0 1 1 0 0,0-1-1 0 0,1 0 1 0 0,0 2-434 0 0,6 5 541 0 0,-1 0 0 0 0,2-1 0 0 0,-1 0 0 0 0,1 0 0 0 0,3 2-541 0 0,15 13 1417 0 0,-1 3-881 0 0,-1 1 0 0 0,-2 2 0 0 0,-1 0 0 0 0,0 2-536 0 0,-16-22-252 0 0,1 0-1 0 0,0-1 0 0 0,1 0 1 0 0,-1-1-1 0 0,1 1 1 0 0,1-2-1 0 0,5 4 253 0 0,-8-6-1413 0 0,0 0-1 0 0,1 0 0 0 0,-1-1 0 0 0,1 0 1 0 0,0 0-1 0 0,5 1 1414 0 0,2-3-5228 0 0,3-6-65 0 0</inkml:trace>
  <inkml:trace contextRef="#ctx0" brushRef="#br0" timeOffset="1068.855">953 149 2393 0 0,'-8'1'2831'0'0,"5"-1"-2321"0"0,1 0 0 0 0,0 1 0 0 0,0-1 0 0 0,0 0-1 0 0,-1 0 1 0 0,1 0 0 0 0,0-1 0 0 0,0 1 0 0 0,-1 0 0 0 0,1-1 0 0 0,0 1 0 0 0,0-1 0 0 0,0 0 0 0 0,0 0 0 0 0,0 0 0 0 0,0 0 0 0 0,0 0 0 0 0,0 0 0 0 0,-1-2-510 0 0,-30 41 1621 0 0,28-29-1535 0 0,0 1 0 0 0,0 0 0 0 0,1 0 0 0 0,1 0 0 0 0,-1 1 0 0 0,2-1-1 0 0,-1 1 1 0 0,1 1-86 0 0,-11 41 117 0 0,2-24-42 0 0,-10 34 118 0 0,20-60-214 0 0,1 1-1 0 0,-1 0 0 0 0,0 0 1 0 0,1-1-1 0 0,0 1 1 0 0,0 0-1 0 0,0 0 0 0 0,0 0 1 0 0,1 0-1 0 0,0-1 1 0 0,-1 1-1 0 0,1 0 0 0 0,0-1 1 0 0,1 2 21 0 0,-1-3-72 0 0,0-1 0 0 0,1 0 1 0 0,-1 0-1 0 0,0 0 1 0 0,0 0-1 0 0,1 0 0 0 0,-1 0 1 0 0,0 0-1 0 0,1 0 0 0 0,-1-1 1 0 0,1 1-1 0 0,-1 0 1 0 0,1-1-1 0 0,-1 0 0 0 0,1 1 1 0 0,-1-1-1 0 0,1 0 0 0 0,0 1 1 0 0,-1-1-1 0 0,1 0 1 0 0,0 0-1 0 0,-1-1 0 0 0,1 1 1 0 0,-1 0-1 0 0,1 0 72 0 0,12 0-286 0 0,5 1 131 0 0,0 0 0 0 0,0-2-1 0 0,0 0 1 0 0,-1-1 0 0 0,1-1 0 0 0,0-1-1 0 0,-1-1 1 0 0,0 0 0 0 0,8-4 155 0 0,-23 8-77 0 0,0 0 0 0 0,0 1 0 0 0,0-1 0 0 0,-1 1 0 0 0,1 0 0 0 0,0 0 1 0 0,0 0-1 0 0,0 0 0 0 0,0 0 0 0 0,0 1 0 0 0,2 0 77 0 0,13 1-308 0 0,-17-2 301 0 0,0 1 0 0 0,-1-1 0 0 0,1 0 0 0 0,0 1 0 0 0,-1-1 0 0 0,1 1 0 0 0,-1-1 0 0 0,1 0 0 0 0,-1 1 0 0 0,1 0 0 0 0,-1-1 1 0 0,0 1-1 0 0,1-1 0 0 0,-1 1 0 0 0,1-1 0 0 0,-1 1 0 0 0,0 0 0 0 0,0-1 0 0 0,1 1 0 0 0,-1 0 0 0 0,0-1 0 0 0,0 1 0 0 0,0 0 0 0 0,0-1 0 0 0,0 1 0 0 0,0 0 0 0 0,0-1 0 0 0,0 2 7 0 0,0 21-176 0 0,-5-2 759 0 0,-2-1 0 0 0,0 0 0 0 0,-1 0 0 0 0,-1 0 0 0 0,-1-1 0 0 0,-1-1 0 0 0,-5 7-583 0 0,3-6 372 0 0,0 0-1 0 0,-2-1 1 0 0,0-1-1 0 0,-2-1 1 0 0,-8 7-372 0 0,24-22 20 0 0,0 0-1 0 0,0 0 1 0 0,-1 0 0 0 0,1 0 0 0 0,-1-1-1 0 0,1 1 1 0 0,-1-1 0 0 0,1 1 0 0 0,-1-1-1 0 0,1 1 1 0 0,-1-1 0 0 0,1 0 0 0 0,-2 0-20 0 0,-11 4 20 0 0,10 1 23 0 0,5 1-4485 0 0,0-6-543 0 0,-6-9 1593 0 0,-2-1-401 0 0,7 1 1849 0 0</inkml:trace>
  <inkml:trace contextRef="#ctx0" brushRef="#br0" timeOffset="1436.552">1148 205 432 0 0,'13'-28'2853'0'0,"-12"27"-2556"0"0,-1-1 0 0 0,1 1 0 0 0,0 0 0 0 0,0 0 0 0 0,0-1 0 0 0,0 1 0 0 0,0 0 0 0 0,0 0 0 0 0,0 0 0 0 0,0 0 0 0 0,0 0 0 0 0,0 0 0 0 0,1 0 0 0 0,-1 0 0 0 0,0 0 0 0 0,1 1 0 0 0,-1-1 0 0 0,1 0-297 0 0,-1 3 331 0 0,0 0-1 0 0,0 0 1 0 0,1 0 0 0 0,-1 0-1 0 0,-1 0 1 0 0,1 0 0 0 0,0 0-1 0 0,0 0 1 0 0,-1 0-1 0 0,1 1-330 0 0,-1 0 292 0 0,18 66 2218 0 0,2 35-2510 0 0,-13-63 655 0 0,91 572 3003 0 0,-86-539-3504 0 0,-3-12-364 0 0,-1 9 210 0 0,-8-65-156 0 0,1-1 1 0 0,0 0-1 0 0,0 0 1 0 0,0 0-1 0 0,1 0 0 0 0,0 1 156 0 0,-1-4-112 0 0,-1-1-83 0 0,0 0-1 0 0,1-1 0 0 0,-1 1 0 0 0,0 0 0 0 0,0-1 0 0 0,1 1 0 0 0,-1 0 0 0 0,0 0 0 0 0,1-1 0 0 0,-1 1 0 0 0,1-1 0 0 0,-1 1 0 0 0,1 0 0 0 0,-1-1 0 0 0,1 1 1 0 0,0-1-1 0 0,-1 1 0 0 0,1-1 0 0 0,0 1 0 0 0,-1-1 0 0 0,1 0 0 0 0,0 1 196 0 0,-1-1-216 0 0,1-1-1 0 0,-1 1 1 0 0,0 0-1 0 0,1 0 1 0 0,-1 0 0 0 0,0-1-1 0 0,1 1 1 0 0,-1 0-1 0 0,0-1 1 0 0,1 1 0 0 0,-1 0-1 0 0,0 0 1 0 0,1-1-1 0 0,-1 1 1 0 0,0-1 0 0 0,0 1-1 0 0,0 0 1 0 0,1-1 0 0 0,-1 1-1 0 0,0 0 1 0 0,0-1-1 0 0,0 1 1 0 0,0-1 0 0 0,0 1-1 0 0,0-1 1 0 0,0 1-1 0 0,0 0 1 0 0,0-1 0 0 0,0 1-1 0 0,0-1 1 0 0,0 1-1 0 0,0 0 1 0 0,0-1 0 0 0,0 0 216 0 0,-5-43-5335 0 0,5 16 4395 0 0</inkml:trace>
  <inkml:trace contextRef="#ctx0" brushRef="#br0" timeOffset="1775.513">1185 309 8 0 0,'81'-33'459'0'0,"-65"24"189"0"0,0 2 1 0 0,1 0-1 0 0,0 1 0 0 0,1 0 1 0 0,-1 2-1 0 0,1 0 0 0 0,9 0-648 0 0,-24 3 251 0 0,0 1 1 0 0,0 0-1 0 0,0 0 0 0 0,0 0 1 0 0,-1 0-1 0 0,1 0 0 0 0,0 1 1 0 0,0-1-1 0 0,0 1 0 0 0,-1 0 1 0 0,1 0-1 0 0,0 0 0 0 0,-1 0 1 0 0,2 1-252 0 0,-2-1 215 0 0,0 1 1 0 0,-1 0 0 0 0,1 0-1 0 0,-1 0 1 0 0,0 0-1 0 0,1 0 1 0 0,-1 1 0 0 0,0-1-1 0 0,0 0 1 0 0,0 1-1 0 0,-1-1 1 0 0,1 0-1 0 0,-1 1 1 0 0,1-1 0 0 0,-1 1-1 0 0,0 1-215 0 0,1 3 315 0 0,-1 1 0 0 0,0 0 0 0 0,-1 0-1 0 0,0 0 1 0 0,0 0 0 0 0,-1 0 0 0 0,0-1-1 0 0,0 1 1 0 0,-1-1 0 0 0,0 1 0 0 0,0-1 0 0 0,-1 1-315 0 0,-9 17 593 0 0,-1-1 1 0 0,-15 19-594 0 0,-73 82-202 0 0,61-83-1968 0 0,33-36-2203 0 0,8-6 4163 0 0,0 0 0 0 0,0 0 0 0 0,-1-1 0 0 0,1 1 0 0 0,0 0 0 0 0,0 0 0 0 0,0 0 0 0 0,0-1 0 0 0,-1 1 0 0 0,1 0 0 0 0,0 0 0 0 0,0-1 0 0 0,0 1 0 0 0,0 0 0 0 0,0 0 0 0 0,-1-1 0 0 0,1 1 0 0 0,0 0 0 0 0,0 0 0 0 0,0-1-1 0 0,0 1 1 0 0,0 0 0 0 0,0-1 0 0 0,0 1 0 0 0,0 0 0 0 0,0 0 0 0 0,0-1 0 0 0,0 1 0 0 0,0 0 0 0 0,1-1 0 0 0,-1 1 0 0 0,0 0 0 0 0,0 0 0 0 0,0-1 0 0 0,0 1 210 0 0,4-8-2834 0 0</inkml:trace>
  <inkml:trace contextRef="#ctx0" brushRef="#br0" timeOffset="2145.434">1957 237 4961 0 0,'-40'9'3246'0'0,"29"-5"-2160"0"0,-1-2 0 0 0,1 1 0 0 0,-9-1-1086 0 0,4-1 783 0 0,0 1 0 0 0,0 0 0 0 0,1 1 0 0 0,-1 1-1 0 0,-6 2-782 0 0,9-1 59 0 0,0 0 0 0 0,1 1 0 0 0,0 0 0 0 0,0 0 0 0 0,0 2 0 0 0,1-1 0 0 0,0 1 0 0 0,1 1 0 0 0,0 0 0 0 0,0 1 0 0 0,1-1 0 0 0,0 2 0 0 0,1-1 0 0 0,0 1 0 0 0,0 1 0 0 0,1 0-59 0 0,-2 3 44 0 0,1 1-1 0 0,0 1 1 0 0,2 0-1 0 0,0 0 1 0 0,-3 12-44 0 0,8-24 15 0 0,-1 0 0 0 0,2 0 0 0 0,-1 0 0 0 0,0 0 0 0 0,1 0 0 0 0,0 0 0 0 0,0 0 0 0 0,1 1 0 0 0,-1-1 0 0 0,1 0 0 0 0,0 0 0 0 0,0 0 0 0 0,1 0 1 0 0,0-1-1 0 0,0 1 0 0 0,0 0 0 0 0,0-1 0 0 0,1 1 0 0 0,-1-1 0 0 0,1 1 0 0 0,2 1-15 0 0,-2-4 6 0 0,0 1 0 0 0,0-1 0 0 0,0 0 0 0 0,1 0 0 0 0,-1 0 0 0 0,1-1 0 0 0,-1 1 0 0 0,1-1 0 0 0,0 0 0 0 0,-1 1 0 0 0,1-2 0 0 0,0 1 0 0 0,0 0 0 0 0,0-1 0 0 0,0 0 0 0 0,0 0 0 0 0,0 0 0 0 0,0 0 0 0 0,-1-1 0 0 0,1 1 0 0 0,0-1 0 0 0,0 0-6 0 0,8-2-92 0 0,-1 0 0 0 0,0 0 0 0 0,0-1 0 0 0,0-1 0 0 0,0 0 0 0 0,8-5 92 0 0,3-5-370 0 0,-1-1 1 0 0,-1-1-1 0 0,0 0 0 0 0,-1-2 1 0 0,-1-1-1 0 0,15-19 370 0 0,-25 27-241 0 0,0 0 0 0 0,-1-1-1 0 0,0 0 1 0 0,-1 0 0 0 0,0 0 0 0 0,-1-1-1 0 0,-1 0 1 0 0,0 0 0 0 0,-1 0 0 0 0,2-12 241 0 0,-5 14 305 0 0,1-1 1 0 0,-2 1 0 0 0,0-1 0 0 0,0 1 0 0 0,-1 0 0 0 0,-1-5-306 0 0,-1 0 781 0 0,3 11 225 0 0,-1 8-385 0 0,3 11 255 0 0,3-3-550 0 0,-1 1 1 0 0,0 0-1 0 0,-1 0 0 0 0,0 0 0 0 0,-1 0 0 0 0,0 0 1 0 0,-1 1-327 0 0,2 7 425 0 0,0 0 0 0 0,4 17-425 0 0,-2-24-45 0 0,-1 0 0 0 0,1-1 0 0 0,1 1 0 0 0,0-1 0 0 0,1 0 0 0 0,0 0 0 0 0,4 4 45 0 0,-6-9-414 0 0,0-1 1 0 0,1 0-1 0 0,-1 0 0 0 0,1 0 0 0 0,1-1 0 0 0,-1 1 1 0 0,0-1-1 0 0,1-1 0 0 0,0 1 0 0 0,0-1 1 0 0,0 0-1 0 0,0 0 0 0 0,1-1 0 0 0,0 1 414 0 0,-6-3-320 0 0,0 0 0 0 0,0 0 0 0 0,0 0 0 0 0,0 1 0 0 0,0-1 0 0 0,0 0 0 0 0,0 0 0 0 0,0 0 0 0 0,0 0 0 0 0,1-1 0 0 0,-1 1 0 0 0,0 0 0 0 0,0 0 0 0 0,0-1 0 0 0,0 1 0 0 0,0-1-1 0 0,0 1 321 0 0,8-3-3190 0 0,8 1-2043 0 0</inkml:trace>
  <inkml:trace contextRef="#ctx0" brushRef="#br0" timeOffset="2510.341">2108 160 3793 0 0,'1'3'889'0'0,"-1"0"-1"0"0,0 1 1 0 0,1-1 0 0 0,0 0 0 0 0,0 0 0 0 0,0 0-1 0 0,0 0 1 0 0,1 2-889 0 0,26 40 704 0 0,-11-18-488 0 0,-2 4-193 0 0,11 31-23 0 0,-17-37 53 0 0,1-1-1 0 0,1 0 1 0 0,2 0-1 0 0,1 0-52 0 0,-8-14-409 0 0,0 0 0 0 0,-1 1 0 0 0,0-1 0 0 0,-1 1 0 0 0,0 2 409 0 0,-2-6-1317 0 0,0 0 1 0 0,0-1-1 0 0,-1 1 0 0 0,0 0 0 0 0,-1 4 1317 0 0,2-1-2155 0 0,7 6 891 0 0</inkml:trace>
  <inkml:trace contextRef="#ctx0" brushRef="#br0" timeOffset="2511.341">2289 474 184 0 0,'-2'-3'321'0'0,"0"-1"-1"0"0,0 1 1 0 0,0-1 0 0 0,1 0 0 0 0,-1 0-1 0 0,1 0 1 0 0,0 1 0 0 0,0-1-1 0 0,0 0 1 0 0,1-1 0 0 0,-1 1 0 0 0,1 0-1 0 0,0 0 1 0 0,0 0 0 0 0,0 0-1 0 0,1 0 1 0 0,-1 0 0 0 0,1 0 0 0 0,0 0-1 0 0,0 0 1 0 0,1 0 0 0 0,0-1-321 0 0,4-10 710 0 0,0 1-1 0 0,1 0 1 0 0,1 0 0 0 0,0 0 0 0 0,3-1-710 0 0,-8 12 275 0 0,-1-1 1 0 0,1 1-1 0 0,0 0 0 0 0,0-1 1 0 0,0 2-1 0 0,1-1 0 0 0,-1 0 1 0 0,1 1-1 0 0,0-1 1 0 0,1 0-276 0 0,-4 3 121 0 0,1-1 1 0 0,0 0-1 0 0,-1 0 1 0 0,1 1 0 0 0,0-1-1 0 0,0 1 1 0 0,-1 0 0 0 0,1-1-1 0 0,0 1 1 0 0,0 0 0 0 0,-1 0-1 0 0,1 0 1 0 0,0 0 0 0 0,0 0-1 0 0,0 1 1 0 0,-1-1 0 0 0,1 0-1 0 0,0 1 1 0 0,0-1 0 0 0,-1 1-1 0 0,1 0 1 0 0,0 0 0 0 0,-1 0-1 0 0,2 0-121 0 0,-3 0 34 0 0,7 4 299 0 0,0-1 1 0 0,0 1 0 0 0,1-1-1 0 0,3 1-333 0 0,-9-4 42 0 0,0 0-1 0 0,-1 0 0 0 0,1 0 0 0 0,0 0 1 0 0,-1 0-1 0 0,1 1 0 0 0,-1-1 0 0 0,1 0 1 0 0,-1 1-1 0 0,0-1 0 0 0,0 1 0 0 0,1-1 0 0 0,-1 1 1 0 0,0 0-1 0 0,0-1 0 0 0,0 1 0 0 0,0 1-41 0 0,12 36 453 0 0,-9-22-300 0 0,-3-13-138 0 0,5 12 232 0 0,-2 0 1 0 0,0 0 0 0 0,0 1-1 0 0,-2 0 1 0 0,1 7-248 0 0,-2-10-142 0 0,0 1 0 0 0,1 0 0 0 0,1-1 0 0 0,2 5 142 0 0,-5-18-80 0 0,0-1 1 0 0,0 0-1 0 0,0 0 1 0 0,0 1 0 0 0,0-1-1 0 0,0 0 1 0 0,1 1-1 0 0,-1-1 1 0 0,0 0 0 0 0,0 0-1 0 0,0 1 1 0 0,0-1-1 0 0,1 0 1 0 0,-1 0 0 0 0,0 0-1 0 0,0 1 1 0 0,1-1-1 0 0,-1 0 1 0 0,0 0 0 0 0,0 0-1 0 0,1 0 1 0 0,-1 1-1 0 0,0-1 1 0 0,0 0 0 0 0,1 0-1 0 0,-1 0 1 0 0,0 0-1 0 0,1 0 1 0 0,-1 0 0 0 0,0 0-1 0 0,1 0 1 0 0,-1 0-1 0 0,0 0 1 0 0,1 0 0 0 0,-1 0-1 0 0,0 0 1 0 0,0 0-1 0 0,1 0 1 0 0,-1 0 0 0 0,0 0-1 0 0,1 0 1 0 0,-1-1-1 0 0,0 1 1 0 0,0 0 0 0 0,1 0 79 0 0,7-8-10329 0 0,-6 1 4601 0 0</inkml:trace>
  <inkml:trace contextRef="#ctx0" brushRef="#br0" timeOffset="2861.868">2816 309 5281 0 0,'-4'6'1175'0'0,"-1"1"-1"0"0,1-1 1 0 0,0 1 0 0 0,1 0-1 0 0,0 0 1 0 0,0 0-1 0 0,-1 6-1174 0 0,2-7 361 0 0,1 1 0 0 0,0-1 1 0 0,0 1-1 0 0,1-1 0 0 0,0 1 0 0 0,0-1 0 0 0,1 1 0 0 0,0-1 0 0 0,0 0 0 0 0,0 1 0 0 0,1-1 0 0 0,-1 0 0 0 0,3 5-361 0 0,2 3 267 0 0,-1 2 0 0 0,0-1 0 0 0,-2 0 0 0 0,0 1 0 0 0,0 0 0 0 0,-2 0 0 0 0,1 11-267 0 0,0 15 497 0 0,-1-31-458 0 0,0-1-1 0 0,0 1 0 0 0,-2 0 0 0 0,0 8-38 0 0,1-8 202 0 0,2-2-4841 0 0,0-9-1823 0 0,-2-12 1198 0 0,-1-6 1763 0 0,-1 0 2457 0 0</inkml:trace>
  <inkml:trace contextRef="#ctx0" brushRef="#br0" timeOffset="3217.418">2598 75 7250 0 0,'0'0'347'0'0,"0"1"0"0"0,-1-1 0 0 0,1 0 1 0 0,0 1-1 0 0,0-1 0 0 0,0 1 1 0 0,0-1-1 0 0,0 0 0 0 0,0 1 1 0 0,0-1-1 0 0,0 1 0 0 0,0-1 1 0 0,0 0-1 0 0,0 1 0 0 0,0-1 0 0 0,0 1 1 0 0,0-1-1 0 0,0 0 0 0 0,1 1 1 0 0,-1-1-1 0 0,0 0 0 0 0,0 1 1 0 0,0-1-1 0 0,0 0 0 0 0,1 1 0 0 0,-1-1 1 0 0,0 0-1 0 0,0 1 0 0 0,1-1-347 0 0,12 3 4038 0 0,27-10-4733 0 0,-19 3 1250 0 0,36 7-584 0 0,2 1-1562 0 0,-37-4-484 0 0,-17 1 841 0 0,-1-1 0 0 0,1 0 0 0 0,0 0 0 0 0,0-1 0 0 0,-1 1-1 0 0,5-2 1235 0 0,7-2-5349 0 0,2 3 603 0 0</inkml:trace>
  <inkml:trace contextRef="#ctx0" brushRef="#br0" timeOffset="3218.418">3061 248 1392 0 0,'6'4'582'0'0,"0"0"0"0"0,-1 1 0 0 0,1 0 0 0 0,-1 0 0 0 0,0 1 0 0 0,0-1 0 0 0,-1 1 0 0 0,0 0 0 0 0,0 0 0 0 0,0 0 0 0 0,-1 1 0 0 0,1-1 0 0 0,-2 1 0 0 0,1 0 0 0 0,-1 0-1 0 0,0 0 1 0 0,0 0 0 0 0,-1 0 0 0 0,0 1-582 0 0,2 10 694 0 0,2 18-304 0 0,1 0 1 0 0,2-1-1 0 0,7 19-390 0 0,-13-49-45 0 0,-1 1 0 0 0,0-1 0 0 0,0 1-1 0 0,0-1 1 0 0,-1 5 45 0 0,2 11-1736 0 0,4-1-4167 0 0,-6-23-358 0 0,3-8 6081 0 0</inkml:trace>
  <inkml:trace contextRef="#ctx0" brushRef="#br0" timeOffset="3559.461">3199 368 32 0 0,'1'-5'438'0'0,"-1"0"0"0"0,1-1 0 0 0,0 1 0 0 0,0 1 0 0 0,1-1 0 0 0,-1 0 0 0 0,1 0 0 0 0,0 0 0 0 0,0 1 0 0 0,1-1 0 0 0,-1 1 0 0 0,1 0 0 0 0,2-3-438 0 0,8-8 1524 0 0,0 0-1 0 0,14-12-1523 0 0,1 0 945 0 0,-25 24-710 0 0,0 0 0 0 0,0 0 1 0 0,0 1-1 0 0,0 0 0 0 0,1-1 0 0 0,-1 1 0 0 0,1 1 1 0 0,0-1-1 0 0,-1 0 0 0 0,1 1 0 0 0,0 0 0 0 0,0 0 0 0 0,0 0 1 0 0,0 0-1 0 0,0 0 0 0 0,0 1 0 0 0,3 0-235 0 0,-5 0 108 0 0,1 0 0 0 0,-1 0 1 0 0,0 1-1 0 0,1-1 0 0 0,-1 0 0 0 0,0 1 0 0 0,0 0 0 0 0,0 0 0 0 0,1-1 0 0 0,-1 1 0 0 0,0 0 1 0 0,0 1-1 0 0,0-1 0 0 0,0 0 0 0 0,-1 1 0 0 0,1-1 0 0 0,0 1 0 0 0,-1-1 0 0 0,1 1 0 0 0,0 0 1 0 0,-1 0-1 0 0,0-1 0 0 0,0 1 0 0 0,1 0 0 0 0,-1 0 0 0 0,0 0 0 0 0,0 1 0 0 0,-1-1 0 0 0,1 0 1 0 0,0 0-1 0 0,-1 2-108 0 0,2 6 98 0 0,-1 1 0 0 0,0 0 0 0 0,-1-1 1 0 0,0 1-1 0 0,-2 8-98 0 0,1-8 52 0 0,0 1 0 0 0,1 0 0 0 0,0-1-1 0 0,2 5-51 0 0,2 7-228 0 0,-1 1 0 0 0,-1 0-1 0 0,-1 0 1 0 0,-1 1 228 0 0,0-21-53 0 0,0 0 0 0 0,0 0-1 0 0,0 0 1 0 0,1-1 0 0 0,-1 1 0 0 0,1 0-1 0 0,0 0 1 0 0,0-1 0 0 0,1 3 53 0 0,0 1-825 0 0,-2-6 567 0 0,0-1 0 0 0,1 1 0 0 0,-1-1 0 0 0,0 1 1 0 0,0-1-1 0 0,1 0 0 0 0,-1 1 0 0 0,1-1 0 0 0,-1 1 0 0 0,0-1 1 0 0,1 0-1 0 0,-1 1 0 0 0,1-1 0 0 0,-1 0 0 0 0,0 0 0 0 0,1 1 1 0 0,-1-1-1 0 0,1 0 0 0 0,-1 0 0 0 0,1 0 0 0 0,-1 0 0 0 0,1 1 1 0 0,-1-1-1 0 0,1 0 0 0 0,-1 0 0 0 0,1 0 0 0 0,0 0 0 0 0,-1 0 1 0 0,1 0-1 0 0,-1-1 0 0 0,1 1 0 0 0,-1 0 0 0 0,1 0 258 0 0,20-6-6351 0 0,-19 5 6273 0 0,18-8-525 0 0</inkml:trace>
  <inkml:trace contextRef="#ctx0" brushRef="#br0" timeOffset="3978.066">3987 160 7634 0 0,'-65'8'6045'0'0,"51"-6"-5378"0"0,-1 1 1 0 0,1 1 0 0 0,0 0-1 0 0,0 1 1 0 0,-10 5-668 0 0,17-5-1 0 0,0 0-1 0 0,0 1 1 0 0,0 0 0 0 0,0 0 0 0 0,1 1 0 0 0,0 0-1 0 0,1 0 1 0 0,-1 0 0 0 0,1 1 0 0 0,1-1-1 0 0,-1 1 1 0 0,1 0 0 0 0,1 1 0 0 0,-1-1-1 0 0,0 4 2 0 0,3 0 49 0 0,0 1 1 0 0,0-1-1 0 0,1 1 0 0 0,1 0 0 0 0,1 4-49 0 0,-2-11-79 0 0,0-5 50 0 0,0 0-1 0 0,0 0 1 0 0,0 0 0 0 0,0-1-1 0 0,0 1 1 0 0,1 0 0 0 0,-1 0 0 0 0,0-1-1 0 0,0 1 1 0 0,1 0 0 0 0,-1 0-1 0 0,0-1 1 0 0,1 1 0 0 0,-1 0-1 0 0,1-1 1 0 0,-1 1 0 0 0,1 0 0 0 0,-1-1-1 0 0,1 1 1 0 0,0-1 0 0 0,-1 1-1 0 0,1-1 1 0 0,-1 1 0 0 0,1-1-1 0 0,0 1 1 0 0,0-1 0 0 0,-1 0 0 0 0,1 1-1 0 0,0-1 1 0 0,0 0 0 0 0,-1 0-1 0 0,1 1 1 0 0,0-1 0 0 0,0 0-1 0 0,0 0 1 0 0,-1 0 0 0 0,1 0 0 0 0,0 0-1 0 0,0 0 30 0 0,5-1-299 0 0,-1 0 0 0 0,1 0 0 0 0,-1-1-1 0 0,0 1 1 0 0,5-3 299 0 0,2 0-268 0 0,0 1 5 0 0,-3 1 207 0 0,-1 0 1 0 0,0-1-1 0 0,0 1 0 0 0,0-2 1 0 0,0 1-1 0 0,-1-1 0 0 0,0 0 0 0 0,1-1 1 0 0,-1 0 55 0 0,6-4 21 0 0,0-2 0 0 0,-1 1 0 0 0,0-2 0 0 0,0 0 0 0 0,3-5-21 0 0,-10 10 43 0 0,0 0 1 0 0,0 0 0 0 0,-1-1-1 0 0,0 1 1 0 0,0-1 0 0 0,-1 0-1 0 0,0 0 1 0 0,0 0 0 0 0,-1 0-1 0 0,0-1 1 0 0,0-2-44 0 0,1-2 49 0 0,2-18-553 0 0,-5 30 500 0 0,0 0 1 0 0,0 0-1 0 0,0 0 0 0 0,0 0 1 0 0,0 0-1 0 0,0 0 0 0 0,0 0 1 0 0,-1 0-1 0 0,1 0 0 0 0,0 0 1 0 0,0 0-1 0 0,-1 0 0 0 0,1 0 1 0 0,-1 0-1 0 0,1 0 0 0 0,-1 1 1 0 0,1-1-1 0 0,-1 0 0 0 0,1 0 1 0 0,-1 0-1 0 0,0 1 0 0 0,1-1 1 0 0,-1 0-1 0 0,0 1 0 0 0,0-1 4 0 0,-3 38 1310 0 0,3 31-358 0 0,0-21-633 0 0,2-4-233 0 0,2 0 0 0 0,2-1 0 0 0,1 1 0 0 0,2-1 0 0 0,8 20-86 0 0,-5-20 219 0 0,-2 1-1 0 0,-1 0 0 0 0,-3 0 0 0 0,-1 1 0 0 0,-2 17-218 0 0,-7 92 283 0 0,4-146-223 0 0,0-1-1 0 0,-1 1 0 0 0,0-1 1 0 0,0 0-1 0 0,-1 1 0 0 0,0-1 1 0 0,0 0-1 0 0,0-1 1 0 0,-1 1-1 0 0,0 0 0 0 0,0-1 1 0 0,0 0-1 0 0,-1 0 0 0 0,0 0 1 0 0,1-1-1 0 0,-2 1 1 0 0,1-1-1 0 0,0 0 0 0 0,-1-1 1 0 0,0 0-1 0 0,0 1-59 0 0,-3 0 272 0 0,2 0 0 0 0,-1 1 0 0 0,0 0 0 0 0,-2 4-272 0 0,-19 11 707 0 0,25-19-647 0 0,1 0 0 0 0,0 0 0 0 0,-1-1 0 0 0,1 1-1 0 0,-1-1 1 0 0,1 0 0 0 0,-1 0 0 0 0,1 0 0 0 0,0-1 0 0 0,-1 1-1 0 0,1-1 1 0 0,-1 1 0 0 0,1-1 0 0 0,0 0 0 0 0,-1 0 0 0 0,1-1 0 0 0,0 1-1 0 0,-2-2-59 0 0,-26-7 367 0 0,-2-1-102 0 0,29 9-247 0 0,-1 0 1 0 0,1 0-1 0 0,-1 1 1 0 0,1 0-1 0 0,-1-1 0 0 0,-2 1-18 0 0,-24-4-33 0 0,30 5 10 0 0,0 0-42 0 0,0 1 0 0 0,-1-1 0 0 0,1 0 1 0 0,0 0-1 0 0,-1 0 0 0 0,1 0 0 0 0,0 0 1 0 0,-1 0-1 0 0,1 0 0 0 0,0 0 0 0 0,-1-1 1 0 0,1 1-1 0 0,0 0 0 0 0,0-1 0 0 0,-1 1 1 0 0,1-1-1 0 0,0 1 0 0 0,0-1 0 0 0,0 0 1 0 0,0 0-1 0 0,0 1 0 0 0,-1-1 0 0 0,2 0 1 0 0,-1 0-1 0 0,0 0 0 0 0,0 0 0 0 0,0 0 1 0 0,0 0-1 0 0,1 0 0 0 0,-2-1 65 0 0,2 2-36 0 0,-2-12-2511 0 0,2 11 2357 0 0,-1 1-1 0 0,1 0 1 0 0,0 0 0 0 0,0 0-1 0 0,0-1 1 0 0,0 1 0 0 0,0 0-1 0 0,0 0 1 0 0,0 0 0 0 0,0-1-1 0 0,0 1 1 0 0,0 0 0 0 0,0 0-1 0 0,0-1 1 0 0,0 1 0 0 0,0 0-1 0 0,0 0 1 0 0,0-1 0 0 0,0 1-1 0 0,0 0 1 0 0,0 0 0 0 0,0-1-1 0 0,0 1 1 0 0,0 0 0 0 0,0 0-1 0 0,0 0 1 0 0,0-1 0 0 0,1 1-1 0 0,-1 0 1 0 0,0 0 0 0 0,0 0-1 0 0,0-1 1 0 0,0 1 0 0 0,1 0-1 0 0,-1 0 1 0 0,0 0 0 0 0,0 0-1 0 0,0 0 1 0 0,1-1 0 0 0,-1 1-1 0 0,0 0 1 0 0,0 0-1 0 0,0 0 191 0 0,16 10-8419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4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184 282 224 0 0,'9'-52'5542'0'0,"-6"31"-1363"0"0,-3 19-126 0 0,0 2-2190 0 0,13 1-812 0 0,18-6-264 0 0,-28 4-769 0 0,0 0 0 0 0,0 1 0 0 0,1-1-1 0 0,-1 1 1 0 0,1-1 0 0 0,-1 1 0 0 0,0 0 0 0 0,1 0-1 0 0,-1 1 1 0 0,0-1 0 0 0,1 1 0 0 0,-1-1-1 0 0,0 1 1 0 0,1 0 0 0 0,-1 0 0 0 0,0 1-18 0 0,9 3-7 0 0,-1 0 0 0 0,1-1 0 0 0,1 0-1 0 0,-1-1 1 0 0,0 0 0 0 0,1-1 0 0 0,-1-1 0 0 0,1 0 0 0 0,8 0 7 0 0,-10-2-670 0 0,0 1 1 0 0,-1-2-1 0 0,1 1 0 0 0,-1-1 1 0 0,1-1-1 0 0,-1 0 0 0 0,3-2 670 0 0,8 2-3168 0 0,-3 0-3825 0 0,-17-6 4086 0 0,-1 6 2751 0 0</inkml:trace>
  <inkml:trace contextRef="#ctx0" brushRef="#br0" timeOffset="331.943">129 530 392 0 0,'-19'-1'767'0'0,"-41"2"2296"0"0,55 0-2583 0 0,-1-1-1 0 0,1 1 1 0 0,0 0 0 0 0,-1 0-1 0 0,1 0 1 0 0,0 1-1 0 0,0 0 1 0 0,-3 1-480 0 0,13-2 591 0 0,-1-1 0 0 0,1 0-1 0 0,0 1 1 0 0,-1-2 0 0 0,1 1 0 0 0,1-1-591 0 0,17-3 729 0 0,1 0 1 0 0,-1 1-1 0 0,1 2 1 0 0,-1 0-1 0 0,11 2-729 0 0,50 1 460 0 0,-1-3-1 0 0,15-5-459 0 0,-70 8 128 0 0,-26-1-215 0 0,1 0 1 0 0,-1-1 0 0 0,0 1-1 0 0,0-1 1 0 0,0 0 0 0 0,0 0-1 0 0,0 0 1 0 0,1 0 0 0 0,-1 0-1 0 0,0 0 1 0 0,0-1 0 0 0,0 1-1 0 0,0-1 1 0 0,0 1 0 0 0,0-1 0 0 0,1 0 86 0 0,-1 0-312 0 0,0 1 0 0 0,-1-1 0 0 0,1 1 0 0 0,0 0 0 0 0,-1-1 0 0 0,1 1 0 0 0,0 0 0 0 0,0 0 0 0 0,-1 0 0 0 0,3 1 312 0 0,-2-1-731 0 0,0 0-1 0 0,0 1 1 0 0,0-1 0 0 0,0 0-1 0 0,1-1 1 0 0,-1 1 0 0 0,0 0 0 0 0,0-1-1 0 0,0 1 1 0 0,0-1 0 0 0,1 0 731 0 0,5-4-2381 0 0,0 0 1017 0 0</inkml:trace>
  <inkml:trace contextRef="#ctx0" brushRef="#br0" timeOffset="729.507">379 0 8 0 0,'17'2'643'0'0,"1"-2"1"0"0,16 0-644 0 0,-16-1 1100 0 0,-1 1 0 0 0,14 3-1100 0 0,-24-3 185 0 0,-1 2 1 0 0,0-1 0 0 0,0 1 0 0 0,0 0-1 0 0,-1 0 1 0 0,1 0 0 0 0,0 1 0 0 0,-1 0-1 0 0,5 3-185 0 0,11 10 267 0 0,-2 0-1 0 0,0 2 0 0 0,-1 0 0 0 0,10 15-266 0 0,6 4 132 0 0,-20-18-46 0 0,0 0-1 0 0,-2 1 1 0 0,0 0 0 0 0,-1 1 0 0 0,-1 0 0 0 0,-1 0 0 0 0,1 8-86 0 0,-6-18 70 0 0,-1-3 157 0 0,0 2 1 0 0,-1-1 0 0 0,0 0 0 0 0,-1 0 0 0 0,0 1 0 0 0,0-1 0 0 0,-1 1 0 0 0,0-1 0 0 0,-1 1 0 0 0,0-1-228 0 0,-3 19 1331 0 0,-1-1 0 0 0,-8 22-1331 0 0,8-33 435 0 0,-1 0 0 0 0,0-1 0 0 0,-2 0 0 0 0,0 0 0 0 0,0 0 0 0 0,-2-1 0 0 0,0 0-435 0 0,-18 23 2170 0 0,-32 31-2170 0 0,52-60 194 0 0,-1 0 0 0 0,1 0 0 0 0,-1 0 1 0 0,-1-1-1 0 0,0-1 0 0 0,-1 1-194 0 0,-8 13 333 0 0,19-19-331 0 0,-1 0 0 0 0,0 0 0 0 0,1 0 0 0 0,-1 0 0 0 0,0 1 0 0 0,0-1 0 0 0,0-1 0 0 0,0 1 0 0 0,0 0 1 0 0,0 0-1 0 0,0 0 0 0 0,0 0 0 0 0,0-1 0 0 0,0 1 0 0 0,0 0 0 0 0,0-1 0 0 0,-1 1 0 0 0,0-1-2 0 0,4 1-733 0 0,3-3-4837 0 0,-4 1 4664 0 0,0 0 0 0 0,1 0 0 0 0,-1 0 1 0 0,0 0-1 0 0,0 0 0 0 0,0-1 0 0 0,0 1 0 0 0,0 0 1 0 0,0-1-1 0 0,-1 1 0 0 0,2-2 906 0 0,5-9-2450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1552 0 0,'11'12'9926'0'0,"2"-9"-4949"0"0,-8-4-4610 0 0,-1 0 0 0 0,1 0 1 0 0,-1-1-1 0 0,0 1 0 0 0,1-1 0 0 0,0 0-367 0 0,23-8 905 0 0,3 9-539 0 0,-24 1-329 0 0,0 0 0 0 0,0-1 0 0 0,0 0 0 0 0,0 0 0 0 0,0 0 0 0 0,0-1 0 0 0,5-1-37 0 0,44-16-790 0 0,-36 13-3066 0 0,0 0 0 0 0,10-6 3856 0 0,-9-4-6949 0 0,-12 6 3991 0 0,5 3 1187 0 0</inkml:trace>
  <inkml:trace contextRef="#ctx0" brushRef="#br0" timeOffset="510.814">190 78 104 0 0,'-7'6'888'0'0,"1"0"-1"0"0,0 1 1 0 0,0 0-1 0 0,1 0 1 0 0,0 0-1 0 0,0 1 1 0 0,1-1-1 0 0,0 1 1 0 0,0 0-1 0 0,1 1 1 0 0,0-1-1 0 0,0 1 1 0 0,1-1-1 0 0,0 2-887 0 0,1-1 303 0 0,-1-1-1 0 0,2 1 1 0 0,-1-1 0 0 0,1 1-1 0 0,1-1 1 0 0,-1 1 0 0 0,2-1-1 0 0,-1 1 1 0 0,1-1 0 0 0,0 0-1 0 0,1 1 1 0 0,0-1 0 0 0,0 0-1 0 0,4 6-302 0 0,-6-12 37 0 0,0 0 0 0 0,0 0-1 0 0,1 0 1 0 0,-1 0 0 0 0,1 0-1 0 0,-1 0 1 0 0,1 0 0 0 0,0 0-1 0 0,0-1 1 0 0,-1 1 0 0 0,1-1-1 0 0,0 1 1 0 0,1-1 0 0 0,-1 0 0 0 0,0 0-1 0 0,0 0 1 0 0,0 0 0 0 0,1 0-1 0 0,-1 0 1 0 0,0-1 0 0 0,2 1-37 0 0,-1-1 44 0 0,0 0 1 0 0,0 0 0 0 0,0 0 0 0 0,0-1-1 0 0,0 1 1 0 0,0-1 0 0 0,0 0 0 0 0,-1 0-1 0 0,1 0 1 0 0,0 0 0 0 0,0-1 0 0 0,0 1-1 0 0,-1-1 1 0 0,1 1 0 0 0,-1-1 0 0 0,1 0-1 0 0,0-1-44 0 0,20-15-413 0 0,0 0 1 0 0,6-1 412 0 0,0-3-680 0 0,-24 18 567 0 0,-1 0 0 0 0,1 0 0 0 0,0 1 0 0 0,0 0 0 0 0,0 0 0 0 0,2-1 113 0 0,-6 4-12 0 0,0 0 0 0 0,-1-1-1 0 0,1 1 1 0 0,0 0 0 0 0,-1 0-1 0 0,1 0 1 0 0,0 0 0 0 0,0 0 0 0 0,-1 0-1 0 0,1 0 1 0 0,0 0 0 0 0,0 0 0 0 0,-1 0-1 0 0,1 0 1 0 0,0 0 0 0 0,-1 0-1 0 0,1 1 1 0 0,0-1 0 0 0,-1 0 0 0 0,1 1-1 0 0,0-1 1 0 0,-1 0 0 0 0,1 1-1 0 0,0-1 1 0 0,-1 1 0 0 0,1-1 0 0 0,-1 1-1 0 0,1-1 1 0 0,-1 1 0 0 0,1-1-1 0 0,-1 1 1 0 0,0 0 0 0 0,1-1 0 0 0,-1 1-1 0 0,1 0 1 0 0,-1-1 0 0 0,0 1 12 0 0,11 32-196 0 0,-8-19 255 0 0,-1-9-86 0 0,-1 1-1 0 0,-1 0 0 0 0,1-1 1 0 0,-1 1-1 0 0,0 0 0 0 0,0 0 1 0 0,-1-1-1 0 0,0 1 0 0 0,0 0 1 0 0,0-1-1 0 0,-2 6 28 0 0,-2 12-704 0 0,3-17 305 0 0,0 1 0 0 0,-1-1 0 0 0,0 0 0 0 0,0 0 0 0 0,0 0 0 0 0,0 0 0 0 0,-1 0 0 0 0,0-1 0 0 0,-1 1 0 0 0,1-1 0 0 0,-1 0 0 0 0,-3 1 399 0 0,-25 35-4195 0 0,32-40 4214 0 0,-14 25-310 0 0,13-20 3031 0 0,3-3 3287 0 0,1-3-5822 0 0,-1 1 0 0 0,1-1 1 0 0,0 0-1 0 0,0 0 0 0 0,0 0 0 0 0,0-1 1 0 0,0 1-1 0 0,0 0 0 0 0,0-1 0 0 0,0 1 1 0 0,0-1-1 0 0,-1 0 0 0 0,1 0 0 0 0,0 1 1 0 0,0-1-1 0 0,-1 0 0 0 0,1 0 0 0 0,-1-1 1 0 0,1 1-1 0 0,-1 0 0 0 0,1 0 0 0 0,0-1-205 0 0,2-2 157 0 0,1 1-1 0 0,0 0 0 0 0,-1 1 1 0 0,2-1-1 0 0,4-1-156 0 0,9-4 324 0 0,-14 6-225 0 0,1 0 1 0 0,-1 0-1 0 0,0 0 1 0 0,1 0-1 0 0,0 1 0 0 0,1 0-99 0 0,43-7 372 0 0,-38 5-287 0 0,0 1 0 0 0,0 0 0 0 0,9 0-85 0 0,-10 2-485 0 0,1-2 0 0 0,-1 0-1 0 0,0 0 1 0 0,0-1 0 0 0,11-4 485 0 0,33-8-7552 0 0,-52 15 7003 0 0,0-1 0 0 0,0 0 0 0 0,-1 0 1 0 0,1 0-1 0 0,0 0 0 0 0,-1 0 0 0 0,1-1 0 0 0,-1 1 0 0 0,0-1 1 0 0,1 0-1 0 0,-1 0 0 0 0,0 1 0 0 0,0-1 0 0 0,0-1 0 0 0,0 1 0 0 0,0 0 1 0 0,0-2 548 0 0,2 0-399 0 0,15-15-757 0 0</inkml:trace>
  <inkml:trace contextRef="#ctx0" brushRef="#br0" timeOffset="878.545">898 1 1088 0 0,'-2'8'1446'0'0,"1"1"0"0"0,1 0 0 0 0,-1 0 0 0 0,2 0 0 0 0,-1 0-1 0 0,1 0 1 0 0,1 0 0 0 0,1 6-1446 0 0,3 26 2388 0 0,-1 14-609 0 0,-2-20-1265 0 0,0 1 1 0 0,3 0 0 0 0,1-1-1 0 0,4 10-514 0 0,9 3-146 0 0,-5-26-2140 0 0,-13-20 1507 0 0,-1-1 1 0 0,0 0-1 0 0,1 1 1 0 0,-1-1-1 0 0,1 0 0 0 0,-1 0 1 0 0,1 0-1 0 0,0 0 0 0 0,-1 0 1 0 0,3 0 778 0 0,-2 1-4190 0 0,-4-4 1072 0 0,2-1 1772 0 0</inkml:trace>
  <inkml:trace contextRef="#ctx0" brushRef="#br0" timeOffset="879.545">892 570 8 0 0,'-7'3'458'0'0,"0"0"0"0"0,0 1 0 0 0,1 0 0 0 0,-1 0 0 0 0,1 0 0 0 0,0 1 0 0 0,0 0 1 0 0,0 1-459 0 0,3-4 277 0 0,1 0 1 0 0,0 1 0 0 0,-1 0 0 0 0,1-1 0 0 0,0 1 0 0 0,1 0 0 0 0,-1 0 0 0 0,0 0 0 0 0,1 1 0 0 0,0-1 0 0 0,-1 0 0 0 0,1 1 0 0 0,1-1-1 0 0,-1 0 1 0 0,0 1 0 0 0,1-1 0 0 0,0 1 0 0 0,-1 1-278 0 0,2 6 533 0 0,-1-1-1 0 0,1 1 0 0 0,1-1 1 0 0,0 0-1 0 0,0 0 0 0 0,1 0 1 0 0,1 0-1 0 0,-1 0 0 0 0,1-1 1 0 0,1 1-1 0 0,3 4-532 0 0,-6-12 166 0 0,-1-1-1 0 0,1 1 1 0 0,0-1-1 0 0,0 1 1 0 0,0-1-1 0 0,0 0 1 0 0,0 0-1 0 0,0 0 1 0 0,0 0-1 0 0,0 0 1 0 0,0 0-1 0 0,0 0 1 0 0,0-1-1 0 0,1 1 1 0 0,-1-1-1 0 0,0 0 1 0 0,1 0-1 0 0,-1 0 1 0 0,0 0-1 0 0,0 0 1 0 0,1 0-1 0 0,-1 0 1 0 0,0-1-1 0 0,0 1 1 0 0,1-1-1 0 0,-1 0 1 0 0,0 1-1 0 0,0-1 1 0 0,0 0-1 0 0,1-1-165 0 0,4-1 190 0 0,1 0 1 0 0,-1-1-1 0 0,0 0 0 0 0,0-1 1 0 0,0 1-1 0 0,-1-1 0 0 0,6-5-190 0 0,-7 5 38 0 0,-1-1-1 0 0,0 1 0 0 0,0-1 0 0 0,0 0 0 0 0,-1 0-37 0 0,14-19-416 0 0,4 8-2153 0 0,0 0-2680 0 0,-18 14 4004 0 0,0 0-1 0 0,-1-1 1 0 0,0 0-1 0 0,1 1 1 0 0,-2-1 0 0 0,1 0-1 0 0,0 0 1 0 0,-1 0-1 0 0,1-4 1246 0 0,-1 6-224 0 0,6-12-1115 0 0</inkml:trace>
  <inkml:trace contextRef="#ctx0" brushRef="#br0" timeOffset="1361.432">1172 317 2801 0 0,'16'-2'4393'0'0,"2"2"-177"0"0,9-6-1247 0 0,-3 1-1025 0 0,-11 8-647 0 0,6-9-417 0 0,-3 1-328 0 0,2 2-184 0 0,1-7-184 0 0,0 4-24 0 0,-1 4-112 0 0,1-9-232 0 0,2 6-408 0 0,-5-1-928 0 0,5-2-1273 0 0,-7 3-2184 0 0,-6-8-256 0 0,-3 5 752 0 0</inkml:trace>
  <inkml:trace contextRef="#ctx0" brushRef="#br0" timeOffset="1362.432">1329 264 512 0 0,'-5'8'934'0'0,"1"0"0"0"0,1 0 0 0 0,0 0 0 0 0,0 0 0 0 0,0 1 0 0 0,1-1 0 0 0,0 1 0 0 0,1 0 0 0 0,0 0 0 0 0,0-1-1 0 0,1 4-933 0 0,0 8 927 0 0,1 0 0 0 0,0 0 0 0 0,2 0-1 0 0,2 9-926 0 0,-2-16 430 0 0,1 1-1 0 0,0-1 1 0 0,4 6-430 0 0,-7-16 99 0 0,0 0 1 0 0,0-1-1 0 0,0 1 1 0 0,0-1-1 0 0,1 1 1 0 0,-1-1-1 0 0,1 1 1 0 0,0-1-1 0 0,0 0 1 0 0,0 0 0 0 0,0 0-1 0 0,0 0 1 0 0,0 0-1 0 0,0 0 1 0 0,1-1-1 0 0,-1 1 1 0 0,1-1-1 0 0,-1 1 1 0 0,2-1-100 0 0,-2 0 44 0 0,1-1 0 0 0,-1 0 0 0 0,1 0 0 0 0,-1 0 0 0 0,0 0 0 0 0,1-1-1 0 0,-1 1 1 0 0,0-1 0 0 0,1 1 0 0 0,-1-1 0 0 0,0 0 0 0 0,0 0 0 0 0,1 0 0 0 0,-1 0 0 0 0,0 0 0 0 0,0-1 0 0 0,0 1 0 0 0,0-1 0 0 0,0 0-44 0 0,8-7 407 0 0,-2 1 0 0 0,1-1 0 0 0,3-7-407 0 0,16-14 471 0 0,-9 11-1032 0 0,-16 15 253 0 0,1 0-1 0 0,-1 1 1 0 0,1-1 0 0 0,0 1-1 0 0,0-1 1 0 0,0 1 0 0 0,1 0-1 0 0,-1 1 1 0 0,1-1-1 0 0,0 1 1 0 0,4-2 308 0 0,-4 3-1288 0 0,-1 0-1 0 0,1-1 1 0 0,0 0-1 0 0,0 0 1 0 0,-1 0-1 0 0,1 0 1 0 0,-1-1-1 0 0,0 0 0 0 0,0 0 1 0 0,0 0-1 0 0,2-2 1289 0 0,7-8-2064 0 0</inkml:trace>
  <inkml:trace contextRef="#ctx0" brushRef="#br0" timeOffset="1702.876">1853 43 8 0 0,'0'0'26'0'0,"0"0"0"0"0,0-1 0 0 0,0 1 0 0 0,0 0 0 0 0,0-1 0 0 0,0 1 0 0 0,0 0 0 0 0,0 0 0 0 0,1-1 0 0 0,-1 1 0 0 0,0 0 0 0 0,0 0 0 0 0,0-1 0 0 0,0 1 0 0 0,0 0 0 0 0,1 0 0 0 0,-1 0 0 0 0,0-1 0 0 0,0 1 0 0 0,1 0 0 0 0,-1 0 0 0 0,0 0 0 0 0,0-1 0 0 0,1 1 0 0 0,-1 0 0 0 0,0 0 0 0 0,0 0 0 0 0,1 0 0 0 0,-1 0 0 0 0,0 0 0 0 0,0 0 0 0 0,1 0 0 0 0,-1 0 0 0 0,0 0 0 0 0,1 0 0 0 0,-1 0 0 0 0,0 0 0 0 0,0 0 0 0 0,1 0 0 0 0,-1 0 0 0 0,0 0 0 0 0,1 0 0 0 0,-1 0 0 0 0,0 0 0 0 0,0 0 0 0 0,1 0 0 0 0,-1 1 0 0 0,0-1 0 0 0,0 0 0 0 0,1 0 0 0 0,-1 0 0 0 0,0 1 0 0 0,0-1 0 0 0,0 0 0 0 0,1 0 0 0 0,-1 0 0 0 0,0 1 0 0 0,0-1 0 0 0,0 0 0 0 0,0 0 0 0 0,0 1 0 0 0,1-1 0 0 0,-1 0 0 0 0,0 0 0 0 0,0 1 0 0 0,0-1 0 0 0,0 0 0 0 0,0 1-26 0 0,8 20 3117 0 0,-7 42 4399 0 0,-1 51-2152 0 0,0-73-5118 0 0,1 1 0 0 0,3-1 0 0 0,1 0 0 0 0,3 0 0 0 0,1-1 0 0 0,12 34-246 0 0,-16-63 292 0 0,3 2-5818 0 0,-4-11-1212 0 0,-8-16 1295 0 0,1 3 3617 0 0</inkml:trace>
  <inkml:trace contextRef="#ctx0" brushRef="#br0" timeOffset="1703.876">1914 408 4617 0 0,'7'-2'2056'0'0,"0"0"1"0"0,1 1-1 0 0,-1 0 1 0 0,0 1-1 0 0,1-1 1 0 0,4 1-2057 0 0,-9 0 248 0 0,3 0 43 0 0,0-1 1 0 0,0 0 0 0 0,0 0 0 0 0,-1-1-1 0 0,1 0 1 0 0,-1 0 0 0 0,1 0-1 0 0,2-2-291 0 0,-1 1 237 0 0,0 0 1 0 0,1 0-1 0 0,-1 1 0 0 0,5-1-237 0 0,2 1 237 0 0,-3 0-162 0 0,0 1 0 0 0,-1-2-1 0 0,1 1 1 0 0,-1-1 0 0 0,0-1-1 0 0,1 0 1 0 0,7-5-75 0 0,-14 7-93 0 0,-1 1 1 0 0,0 0-1 0 0,1 0 1 0 0,-1 0 0 0 0,1 0-1 0 0,-1 0 1 0 0,1 1-1 0 0,-1-1 1 0 0,3 1 92 0 0,16 2-4488 0 0,-21-1 4047 0 0,7 0-4109 0 0,-5-5-1387 0 0,4-1 955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5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428 245 1672 0 0,'-2'-10'1777'0'0,"-6"-17"3356"0"0,8 27-4978 0 0,0-1 0 0 0,0 0 0 0 0,0 1 0 0 0,-1-1 0 0 0,1 1 0 0 0,0-1 0 0 0,0 0 0 0 0,-1 1 0 0 0,1-1 0 0 0,0 1 0 0 0,-1-1 0 0 0,1 1 0 0 0,-1-1 1 0 0,1 1-1 0 0,0-1 0 0 0,-1 1 0 0 0,1 0 0 0 0,-1-1 0 0 0,1 1 0 0 0,-1 0 0 0 0,0-1 0 0 0,1 1 0 0 0,-1 0 0 0 0,1-1 0 0 0,-1 1 0 0 0,0 0 0 0 0,0 0-155 0 0,-27-1 1770 0 0,25 0-1669 0 0,-1 0 1 0 0,0 1-1 0 0,1 0 0 0 0,-1 0 1 0 0,0 0-1 0 0,1 0 0 0 0,-4 1-101 0 0,-4 3 185 0 0,0 1 0 0 0,0 0-1 0 0,1 0 1 0 0,0 1 0 0 0,0 1 0 0 0,0 0-1 0 0,1 0 1 0 0,0 1 0 0 0,-4 4-185 0 0,-1 0 234 0 0,1 0 0 0 0,-2-2 0 0 0,-9 6-234 0 0,20-13 14 0 0,0 0 0 0 0,1 0 0 0 0,-1 0 0 0 0,0 1 1 0 0,1-1-1 0 0,0 1 0 0 0,0 0 0 0 0,0 0 0 0 0,1 0 0 0 0,-1 0 1 0 0,1 0-1 0 0,0 1 0 0 0,0-1 0 0 0,0 1 0 0 0,1 1-14 0 0,0-4 6 0 0,0 1-1 0 0,0-1 1 0 0,0 1-1 0 0,0 0 1 0 0,1 0-1 0 0,0 0 1 0 0,-1-1-1 0 0,1 1 0 0 0,0 0 1 0 0,0 0-1 0 0,1 0 1 0 0,-1-1-1 0 0,1 1 1 0 0,-1 0-1 0 0,1 0 1 0 0,0-1-1 0 0,0 1 1 0 0,0-1-1 0 0,0 1 1 0 0,0-1-1 0 0,1 1 1 0 0,-1-1-1 0 0,1 1 1 0 0,0-1-1 0 0,0 0 1 0 0,0 0-6 0 0,9 6-21 0 0,1 0 0 0 0,0-1 1 0 0,11 5 20 0 0,29 18 52 0 0,-17-10-66 0 0,-31-18 10 0 0,1 0 0 0 0,-1 1-1 0 0,0-1 1 0 0,0 1 0 0 0,0 0-1 0 0,0 0 1 0 0,0 0 0 0 0,0 1-1 0 0,-1-1 1 0 0,0 1 0 0 0,1 0-1 0 0,-1 0 1 0 0,-1 0 0 0 0,1 0 0 0 0,-1 0 3 0 0,0-1 16 0 0,0 1 0 0 0,-1-1 0 0 0,1 0 0 0 0,-1 1 0 0 0,0-1-1 0 0,0 1 1 0 0,0-1 0 0 0,-1 1 0 0 0,1-1 0 0 0,-1 1 0 0 0,0 0-1 0 0,0-1 1 0 0,0 2-15 0 0,-1-3 64 0 0,1 0 0 0 0,-1 0 0 0 0,0 0 0 0 0,1 0 0 0 0,-1-1 0 0 0,0 1 1 0 0,0 0-1 0 0,-1-1 0 0 0,1 1 0 0 0,0 0 0 0 0,0-1 0 0 0,-1 0 0 0 0,1 1 0 0 0,-1-1 0 0 0,1 0 0 0 0,-1 0 0 0 0,0 1 0 0 0,1-1 0 0 0,-1 0 0 0 0,0-1 0 0 0,0 1 0 0 0,0 0 0 0 0,0 0-64 0 0,-6 2 298 0 0,1 1-1 0 0,0 0 0 0 0,0 0 1 0 0,0 1-1 0 0,-5 5-297 0 0,7-5 80 0 0,0-1-1 0 0,0-1 1 0 0,0 1-1 0 0,-1-1 1 0 0,1 0-1 0 0,-1 0 1 0 0,0 0-1 0 0,1-1 1 0 0,-1 0-1 0 0,-3 0-79 0 0,-16 2 279 0 0,1-1 0 0 0,-13 0-279 0 0,-17 1 308 0 0,48-3-267 0 0,0-1 1 0 0,-1 0-1 0 0,1 0 1 0 0,0 0 0 0 0,0-1-1 0 0,0 1 1 0 0,-3-2-42 0 0,8 2-44 0 0,0 0 1 0 0,0-1-1 0 0,0 1 1 0 0,0 0-1 0 0,0-1 1 0 0,0 1-1 0 0,0-1 1 0 0,0 1-1 0 0,0-1 0 0 0,0 0 1 0 0,0 1-1 0 0,0-1 1 0 0,0 0-1 0 0,0 0 1 0 0,0 0-1 0 0,0 0 1 0 0,1 0-1 0 0,-1 0 1 0 0,0 0-1 0 0,1 0 1 0 0,-1 0-1 0 0,1 0 1 0 0,-1 0-1 0 0,1 0 0 0 0,-1 0 1 0 0,1 0-1 0 0,0 0 1 0 0,0 0-1 0 0,0-1 1 0 0,-1 1-1 0 0,1 0 1 0 0,0 0-1 0 0,0 0 1 0 0,1-1-1 0 0,-1 1 1 0 0,0 0-1 0 0,0 0 1 0 0,0 0-1 0 0,1 0 0 0 0,-1 0 1 0 0,1-1 43 0 0,16-39-7380 0 0,-1 6-1786 0 0,-4 11 4522 0 0</inkml:trace>
  <inkml:trace contextRef="#ctx0" brushRef="#br0" timeOffset="349.304">564 359 72 0 0,'3'0'299'0'0,"1"0"-1"0"0,-1 0 1 0 0,0 0 0 0 0,1 0-1 0 0,-1 1 1 0 0,0-1 0 0 0,1 1-1 0 0,-1 0 1 0 0,0 0 0 0 0,3 1-299 0 0,-5-1 171 0 0,0 0 0 0 0,0 1 0 0 0,0-1-1 0 0,0 0 1 0 0,0 0 0 0 0,0 1 0 0 0,0-1 0 0 0,0 1 0 0 0,-1-1 0 0 0,1 0 0 0 0,-1 1 0 0 0,1 0 0 0 0,-1-1 0 0 0,1 1-1 0 0,-1-1 1 0 0,0 1 0 0 0,0-1 0 0 0,0 1 0 0 0,0 0 0 0 0,0-1 0 0 0,0 1 0 0 0,0 0-171 0 0,0 66 4962 0 0,0 64 1192 0 0,6 11-6154 0 0,0-85 351 0 0,3 0 1 0 0,12 40-352 0 0,-9-52-1724 0 0,3-1 0 0 0,2 1 1724 0 0,1-16-5412 0 0,-11-21 634 0 0,-6-7 1562 0 0,1-2 1440 0 0</inkml:trace>
  <inkml:trace contextRef="#ctx0" brushRef="#br0" timeOffset="698.596">703 325 600 0 0,'6'-1'1447'0'0,"0"0"-1"0"0,0 1 1 0 0,0 0 0 0 0,0 0-1 0 0,1 0 1 0 0,-1 1 0 0 0,3 0-1447 0 0,-4 0 505 0 0,0 1 1 0 0,0-1 0 0 0,0 1-1 0 0,0 0 1 0 0,-1 0 0 0 0,1 1-1 0 0,4 2-505 0 0,-3 0 95 0 0,1 0 0 0 0,-2 1 0 0 0,1 0 0 0 0,0 0 0 0 0,-1 0 0 0 0,0 0-1 0 0,0 1 1 0 0,-1 0 0 0 0,0 0 0 0 0,0 0 0 0 0,0 2-95 0 0,-3-8 9 0 0,6 13 90 0 0,-1 0 0 0 0,-1 0 0 0 0,0 0-1 0 0,3 13-98 0 0,-7-21 59 0 0,0-1 0 0 0,-1 1 0 0 0,0-1 0 0 0,0 1 0 0 0,0 0 0 0 0,-1-1 0 0 0,1 1 0 0 0,-1-1 0 0 0,-1 1 0 0 0,1-1 0 0 0,-1 0-1 0 0,0 1 1 0 0,0-1 0 0 0,0 0 0 0 0,-1 0-59 0 0,0 1 135 0 0,0-1 1 0 0,0 0-1 0 0,-1 0 0 0 0,1 0 0 0 0,-1 0 1 0 0,0 0-1 0 0,-1-1 0 0 0,1 0 0 0 0,-1 0 1 0 0,0 0-1 0 0,0-1 0 0 0,-2 2-135 0 0,-32 21 467 0 0,13-9 520 0 0,-26 14-987 0 0,44-27-349 0 0,1-1-1 0 0,-1 0 0 0 0,0 0 0 0 0,1 0 0 0 0,-1-1 0 0 0,-1 0 0 0 0,1-1 0 0 0,0 0 0 0 0,-5 0 350 0 0,13-1-391 0 0,-1 0-1 0 0,1 0 1 0 0,-1 0 0 0 0,1 0-1 0 0,-1 0 1 0 0,1 0 0 0 0,-1 0-1 0 0,1 0 1 0 0,-1 0 0 0 0,1 0-1 0 0,-1 0 1 0 0,1-1 0 0 0,0 1-1 0 0,-1 0 1 0 0,1 0 0 0 0,-1 0-1 0 0,1-1 1 0 0,0 1 0 0 0,-1 0-1 0 0,1 0 1 0 0,0-1-1 0 0,-1 1 1 0 0,1 0 0 0 0,0-1-1 0 0,-1 1 1 0 0,1-1 0 0 0,0 1-1 0 0,0 0 1 0 0,-1-1 0 0 0,1 1-1 0 0,0-1 392 0 0,8 3-4290 0 0</inkml:trace>
  <inkml:trace contextRef="#ctx0" brushRef="#br0" timeOffset="1049.697">1429 349 8 0 0,'-1'-5'110'0'0,"-1"0"1"0"0,0 1-1 0 0,0-1 0 0 0,0 0 1 0 0,0 1-1 0 0,-1 0 0 0 0,0-1 0 0 0,0 1 1 0 0,0 0-1 0 0,0 1 0 0 0,-3-3-110 0 0,3 3 188 0 0,0 1-1 0 0,0 0 1 0 0,-1 0-1 0 0,1 1 1 0 0,-1-1-1 0 0,1 1 0 0 0,-1 0 1 0 0,0 0-1 0 0,1 0 1 0 0,-1 0-1 0 0,0 0 1 0 0,0 1-1 0 0,0 0 0 0 0,0 0 1 0 0,-1 0-188 0 0,-4 0 301 0 0,0 1-1 0 0,0 1 1 0 0,0-1 0 0 0,0 1-1 0 0,1 1 1 0 0,-1-1 0 0 0,1 1 0 0 0,0 1-1 0 0,0 0 1 0 0,0 0 0 0 0,0 0-1 0 0,0 1 1 0 0,1 0 0 0 0,0 1 0 0 0,0 0-1 0 0,1 0 1 0 0,-1 0 0 0 0,1 1-1 0 0,1 0 1 0 0,-1 0 0 0 0,0 3-301 0 0,1-4 106 0 0,1 1 1 0 0,0 0 0 0 0,1 0 0 0 0,-1 0-1 0 0,1 1 1 0 0,1-1 0 0 0,0 1-1 0 0,0-1 1 0 0,0 1 0 0 0,1 0-1 0 0,0 0 1 0 0,0 0 0 0 0,1 0-1 0 0,0 0 1 0 0,0 0 0 0 0,1 0-1 0 0,0 0 1 0 0,1-1 0 0 0,0 1-1 0 0,0 0 1 0 0,0-1 0 0 0,1 1-1 0 0,0-1 1 0 0,1 1-107 0 0,-1-3 34 0 0,-1-1 1 0 0,1 0-1 0 0,0 0 0 0 0,1 0 0 0 0,-1-1 0 0 0,1 1 1 0 0,-1-1-1 0 0,1 1 0 0 0,0-1 0 0 0,0 0 0 0 0,1-1 1 0 0,-1 1-1 0 0,1-1 0 0 0,-1 0 0 0 0,1 0 0 0 0,0 0 1 0 0,-1-1-1 0 0,1 1 0 0 0,0-1 0 0 0,0-1 1 0 0,0 1-1 0 0,0-1 0 0 0,0 1 0 0 0,0-1 0 0 0,4-1-34 0 0,2 0 77 0 0,1 0 0 0 0,0-1 0 0 0,-1-1-1 0 0,1 0 1 0 0,-1 0 0 0 0,0-1 0 0 0,0-1 0 0 0,0 1-1 0 0,-1-2 1 0 0,9-5-77 0 0,-13 6 1 0 0,0 0 0 0 0,-1 0 0 0 0,1 0 0 0 0,-1-1 0 0 0,0 0 0 0 0,-1 0 1 0 0,1-1-1 0 0,-1 1 0 0 0,0-1 0 0 0,-1 0 0 0 0,0 0 0 0 0,0 0 0 0 0,0 0 0 0 0,-1-1 0 0 0,0 1 0 0 0,1-5-1 0 0,1-15-507 0 0,0 0 1 0 0,-1 1-1 0 0,-2-1 0 0 0,-1-5 507 0 0,-5-12-266 0 0,-3 88 2555 0 0,10-17-1795 0 0,1-1-1 0 0,1 1 0 0 0,1-1 0 0 0,2 0 0 0 0,7 17-493 0 0,-11-32 17 0 0,1-1-1 0 0,1 0 0 0 0,0-1 1 0 0,1 1-1 0 0,-1-1 1 0 0,2 0-1 0 0,-1-1 0 0 0,1 1 1 0 0,1-1-17 0 0,-3-3-349 0 0,0-1 1 0 0,0 1-1 0 0,1-1 0 0 0,-1 0 1 0 0,1 0-1 0 0,5 2 349 0 0,-6-4-657 0 0,-1 0 0 0 0,0-1 0 0 0,0 1 0 0 0,1-1-1 0 0,-1 0 1 0 0,0 0 0 0 0,1-1 0 0 0,-1 1 0 0 0,1-1 0 0 0,2 0 657 0 0,-3-1-806 0 0,0 0 0 0 0,0 1 0 0 0,-1-2 0 0 0,1 1 0 0 0,0 0 0 0 0,-1-1 0 0 0,2 0 806 0 0,10-5-1649 0 0,15-5 453 0 0</inkml:trace>
  <inkml:trace contextRef="#ctx0" brushRef="#br0" timeOffset="1404.826">2025 237 4465 0 0,'-18'8'2038'0'0,"1"0"1"0"0,-1 1-1 0 0,2 1 0 0 0,-2 2-2038 0 0,12-8 150 0 0,0 1 1 0 0,1 0-1 0 0,-1 0 0 0 0,1 1 1 0 0,1-1-1 0 0,-1 1 0 0 0,1 0 1 0 0,0 1-1 0 0,0-1 0 0 0,1 1 0 0 0,0-1 1 0 0,-1 5-151 0 0,-1 5 210 0 0,0 1 1 0 0,2 1-1 0 0,0-1 0 0 0,1 0 1 0 0,1 1-1 0 0,0-1 1 0 0,1 1-1 0 0,1-1 0 0 0,1 1 1 0 0,1-1-1 0 0,0 0 1 0 0,1 0-1 0 0,4 10-210 0 0,-5-22 0 0 0,0 1 0 0 0,0 0 1 0 0,1-1-1 0 0,-1 0 0 0 0,1 0 0 0 0,1 0 1 0 0,-1 0-1 0 0,1-1 0 0 0,0 1 0 0 0,0-1 1 0 0,0-1-1 0 0,0 1 0 0 0,1-1 0 0 0,0 1 0 0 0,-1-2 1 0 0,1 1-1 0 0,0-1 0 0 0,1 0 0 0 0,-1 0 1 0 0,0 0-1 0 0,0-1 0 0 0,1 0 0 0 0,0 0 0 0 0,5-2-595 0 0,0 0-1 0 0,0-1 0 0 0,-1 0 0 0 0,5-2 596 0 0,-10 2-987 0 0,1 0-1 0 0,-1-1 0 0 0,0 0 0 0 0,1 0 0 0 0,-1 0 1 0 0,0-1-1 0 0,-1 0 0 0 0,1 0 0 0 0,-1 0 1 0 0,0-1-1 0 0,0 0 0 0 0,2-2 988 0 0,12-13-2918 0 0</inkml:trace>
  <inkml:trace contextRef="#ctx0" brushRef="#br0" timeOffset="1782.926">2185 296 8 0 0,'13'13'1338'0'0,"1"-1"0"0"0,0 0 0 0 0,1-1 0 0 0,0 0 0 0 0,1-1 0 0 0,0-1 0 0 0,1 0-1338 0 0,-5-4 1149 0 0,-1-1 0 0 0,1 0 0 0 0,0 0 0 0 0,0-1 0 0 0,12 1-1149 0 0,-12-3 173 0 0,-1 0-1 0 0,1-1 1 0 0,-1 0 0 0 0,3-1-173 0 0,17-1 390 0 0,-23 2-326 0 0,1 0 1 0 0,-1-1-1 0 0,0 0 0 0 0,0 0 0 0 0,0-1 0 0 0,0 0 0 0 0,0 0 1 0 0,0-1-1 0 0,-1 0 0 0 0,1 0 0 0 0,-1-1 0 0 0,0 0-64 0 0,11-7 116 0 0,-9 6-137 0 0,-1 0 1 0 0,1-1 0 0 0,-1 0-1 0 0,0-1 1 0 0,0 0 0 0 0,4-5 20 0 0,-11 10-67 0 0,1 0 1 0 0,0-1 0 0 0,-1 1-1 0 0,1-1 1 0 0,-1 0 0 0 0,0 1 0 0 0,0-1-1 0 0,0 0 1 0 0,0 0 0 0 0,-1 0-1 0 0,1 0 1 0 0,-1 0 0 0 0,1 1-1 0 0,-1-1 1 0 0,0 0 0 0 0,0 0-1 0 0,0 0 1 0 0,-1 0 0 0 0,1 0-1 0 0,-1 0 1 0 0,0 0 0 0 0,1 0 0 0 0,-1 1-1 0 0,0-1 1 0 0,-1-1 66 0 0,-1-2-174 0 0,0 1 0 0 0,0 0 1 0 0,-1 1-1 0 0,0-1 0 0 0,0 1 0 0 0,0-1 1 0 0,0 1-1 0 0,0 0 0 0 0,-1 0 0 0 0,0 1 1 0 0,0 0-1 0 0,0-1 0 0 0,0 2 0 0 0,0-1 0 0 0,-1 0 1 0 0,1 1-1 0 0,-1 0 0 0 0,0 1 0 0 0,0-1 174 0 0,-2 0-33 0 0,0 0 0 0 0,-1 0-1 0 0,0 1 1 0 0,1 0-1 0 0,-1 0 1 0 0,0 1 0 0 0,1 0-1 0 0,-1 1 1 0 0,0 0 0 0 0,1 0-1 0 0,-1 1 1 0 0,-7 2 33 0 0,6 1 242 0 0,0-1 1 0 0,0 2 0 0 0,1-1-1 0 0,0 1 1 0 0,0 1-1 0 0,0 0 1 0 0,0 0 0 0 0,1 1-1 0 0,1 0 1 0 0,-1 0-1 0 0,1 1 1 0 0,1 0 0 0 0,-1 0-1 0 0,1 0 1 0 0,1 1-1 0 0,0 0 1 0 0,0 0 0 0 0,1 0-1 0 0,1 1 1 0 0,-1 1-243 0 0,-1 6 403 0 0,1 0 0 0 0,0 1-1 0 0,1-1 1 0 0,1 1 0 0 0,1-1 0 0 0,1 1 0 0 0,0-1 0 0 0,2 1-1 0 0,0 0 1 0 0,1-1 0 0 0,4 14-403 0 0,-6-27 79 0 0,1 1-1 0 0,1-1 0 0 0,-1 0 1 0 0,1 0-1 0 0,-1 0 1 0 0,2 0-1 0 0,-1 0 1 0 0,0-1-1 0 0,1 0 0 0 0,0 0 1 0 0,0 0-1 0 0,0 0 1 0 0,0 0-1 0 0,1-1 1 0 0,-1 1-1 0 0,2-1-78 0 0,10 6 184 0 0,0 0 0 0 0,1-1 0 0 0,0-1 0 0 0,4 0-184 0 0,-14-6 6 0 0,-1 1-1 0 0,1-1 0 0 0,0-1 0 0 0,0 0 1 0 0,0 0-1 0 0,0 0 0 0 0,0-1 0 0 0,0 0 1 0 0,0 0-1 0 0,0 0 0 0 0,-1-1 1 0 0,1 0-1 0 0,5-3-5 0 0,37-7-1010 0 0,-42 11 406 0 0,0-1 0 0 0,-1 0 1 0 0,1 0-1 0 0,-1 0 0 0 0,1 0 0 0 0,-1-1 1 0 0,4-2 603 0 0,-5 1-1538 0 0,1 0 1 0 0,0 0 0 0 0,-1 0-1 0 0,0-1 1 0 0,0 0 0 0 0,0 0-1 0 0,3-4 1538 0 0,13-17-6637 0 0</inkml:trace>
  <inkml:trace contextRef="#ctx0" brushRef="#br0" timeOffset="2112.925">2965 152 2993 0 0,'34'-23'7838'0'0,"-13"13"-5864"0"0,-9 10-603 0 0,-12 0-1365 0 0,0 0 0 0 0,1 0 0 0 0,-1 0 0 0 0,0 0 0 0 0,1 0-1 0 0,-1 0 1 0 0,0 0 0 0 0,1 0 0 0 0,-1 0 0 0 0,0 0 0 0 0,1 0 0 0 0,-1 0 0 0 0,0 0 0 0 0,1 0 0 0 0,-1 0 0 0 0,0 0 0 0 0,1 0 0 0 0,-1 0 0 0 0,0 0 0 0 0,1 0 0 0 0,-1 0 0 0 0,0-1 0 0 0,1 1 0 0 0,-1 0 0 0 0,0 0-1 0 0,0 0 1 0 0,1-1-6 0 0,3-1 32 0 0,1-1 0 0 0,0 1-1 0 0,-1-1 1 0 0,1 1 0 0 0,0 1-1 0 0,0-1 1 0 0,0 1-1 0 0,1 0 1 0 0,-1 0 0 0 0,0 0-1 0 0,0 1 1 0 0,1 0 0 0 0,-1 0-1 0 0,0 0 1 0 0,0 1-1 0 0,1-1 1 0 0,-1 1 0 0 0,0 0-1 0 0,0 1 1 0 0,0 0 0 0 0,1 0-32 0 0,15 7 92 0 0,-17-8-70 0 0,-1 0-1 0 0,0 0 0 0 0,1 1 0 0 0,-1-1 1 0 0,0 1-1 0 0,1 0 0 0 0,-1 0 1 0 0,0 0-1 0 0,-1 1 0 0 0,1-1 0 0 0,0 1 1 0 0,-1 0-1 0 0,1 0-21 0 0,4 6 88 0 0,-2 0-1 0 0,1 0 1 0 0,-1 1-1 0 0,0 0 1 0 0,-1 0 0 0 0,0 0-1 0 0,-1 0 1 0 0,2 8-88 0 0,-2 1 214 0 0,0 1 0 0 0,-1 0-1 0 0,-1 0 1 0 0,0 5-214 0 0,-1-16 26 0 0,0-1 0 0 0,1 1 0 0 0,0-1-1 0 0,1 0 1 0 0,0 1-26 0 0,8 14-1614 0 0,-9-22 1174 0 0,0 0 0 0 0,0 1 1 0 0,0-1-1 0 0,0 0 1 0 0,0 0-1 0 0,0 0 1 0 0,0 0-1 0 0,1 0 0 0 0,-1-1 1 0 0,0 1-1 0 0,0 0 1 0 0,1-1-1 0 0,0 1 440 0 0,-1 0-228 0 0,-1-1 0 0 0,0 0 0 0 0,1 0 0 0 0,-1 0 1 0 0,1 0-1 0 0,-1 0 0 0 0,0 0 0 0 0,1 0 0 0 0,-1 0 0 0 0,0 0 0 0 0,1 0 0 0 0,-1 0 0 0 0,1 0 0 0 0,-1 0 1 0 0,0 0-1 0 0,1-1 0 0 0,-1 1 0 0 0,0 0 0 0 0,1 0 0 0 0,-1 0 0 0 0,0-1 0 0 0,1 1 0 0 0,-1 0 0 0 0,0 0 1 0 0,1-1-1 0 0,-1 1 0 0 0,0 0 0 0 0,0 0 0 0 0,1-1 0 0 0,-1 1 228 0 0,1-1-532 0 0,7-7-1817 0 0</inkml:trace>
  <inkml:trace contextRef="#ctx0" brushRef="#br0" timeOffset="2518.216">3537 0 5161 0 0,'-11'26'4278'0'0,"-10"29"825"0"0,18-47-4792 0 0,1 0-1 0 0,0 1 1 0 0,0-1-1 0 0,1 1 1 0 0,0-1-1 0 0,1 1 1 0 0,0-1-1 0 0,0 1 1 0 0,1 2-311 0 0,49 323 1883 0 0,-49-328-2318 0 0,0 1 0 0 0,1 0 0 0 0,0-1 0 0 0,0 0-1 0 0,0 1 1 0 0,1-1 0 0 0,1 2 435 0 0,-4-7-122 0 0,0-1 0 0 0,0 0 0 0 0,0 0 0 0 0,0 0 0 0 0,0 0 0 0 0,0 0 0 0 0,0 0 0 0 0,0 0 0 0 0,0 0 1 0 0,0 1-1 0 0,1-1 0 0 0,-1 0 0 0 0,0 0 0 0 0,0 0 0 0 0,0 0 0 0 0,0 0 0 0 0,0 0 0 0 0,0 0 0 0 0,0 0 0 0 0,0 0 0 0 0,0 0 0 0 0,0 0 0 0 0,1 0 0 0 0,-1 0 0 0 0,0 0 0 0 0,0 0 0 0 0,0 0 0 0 0,0 0 0 0 0,0 0 0 0 0,0 0 0 0 0,0 0 0 0 0,1 0 0 0 0,-1 0 0 0 0,0 0 0 0 0,0 0 1 0 0,0 0-1 0 0,0 0 0 0 0,0 0 0 0 0,0 0 0 0 0,0 0 0 0 0,0 0 0 0 0,1 0 0 0 0,-1 0 0 0 0,0 0 0 0 0,0 0 0 0 0,0 0 0 0 0,0 0 0 0 0,0 0 0 0 0,0 0 0 0 0,0 0 0 0 0,0-1 0 0 0,0 1 0 0 0,0 0 0 0 0,0 0 0 0 0,1 0 0 0 0,-1 0 122 0 0,2-10-3908 0 0,0-12 391 0 0,-2 22 2957 0 0,7-10-600 0 0,-3-6 969 0 0</inkml:trace>
  <inkml:trace contextRef="#ctx0" brushRef="#br0" timeOffset="2519.216">3577 309 744 0 0,'-8'-6'6373'0'0,"11"11"-47"0"0,6 4-1721 0 0,4-5-3873 0 0,5-5-103 0 0,0-1 0 0 0,0 0 0 0 0,4-2-629 0 0,23-4-958 0 0,0 6-3818 0 0,-43 2 4209 0 0,-1 0 1 0 0,1 0 0 0 0,-1 0 0 0 0,1 0 0 0 0,-1 0 0 0 0,1 0 0 0 0,-1-1 0 0 0,1 1 0 0 0,-1-1 0 0 0,1 1 0 0 0,-1-1 0 0 0,1 0 0 0 0,-1 1 0 0 0,0-1 0 0 0,1 0 0 0 0,-1 0 0 0 0,0 0 0 0 0,1 0 566 0 0,10-7-4720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5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 32 0 0,'-21'-21'2470'0'0,"20"20"-2267"0"0,0 0-1 0 0,1 0 1 0 0,-1 0-1 0 0,0 1 1 0 0,0-1-1 0 0,1 0 1 0 0,-1 1-1 0 0,0-1 1 0 0,0 1-1 0 0,0-1 1 0 0,0 1-1 0 0,0-1 1 0 0,0 1-1 0 0,0 0 1 0 0,0-1 0 0 0,0 1-1 0 0,0 0 1 0 0,0 0-1 0 0,0 0 1 0 0,0 0-1 0 0,0 0 1 0 0,0 0-1 0 0,-1 0-202 0 0,1 1 138 0 0,1 0 0 0 0,0 0 0 0 0,-1 0 0 0 0,1 0 0 0 0,0 1 0 0 0,0-1 0 0 0,-1 0 1 0 0,1 0-1 0 0,0 0 0 0 0,0 0 0 0 0,0 1 0 0 0,0-1 0 0 0,1 0 0 0 0,-1 0 0 0 0,0 0 0 0 0,0 0 0 0 0,1 0 0 0 0,-1 0 0 0 0,1 1-138 0 0,1 6 343 0 0,9 70 2540 0 0,-3 19-2883 0 0,1 4 1597 0 0,30 336 1379 0 0,-39-421-2998 0 0,1 0 0 0 0,1-1 0 0 0,0 1 0 0 0,1-1 0 0 0,3 8 22 0 0,1-15-1484 0 0,5-13-5222 0 0,-4 1 1842 0 0,14 3 678 0 0</inkml:trace>
  <inkml:trace contextRef="#ctx0" brushRef="#br0" timeOffset="609.309">359 227 512 0 0,'3'-2'526'0'0,"0"1"1"0"0,1-1-1 0 0,-1 1 0 0 0,1 0 1 0 0,-1 0-1 0 0,1 1 0 0 0,0-1 1 0 0,-1 1-1 0 0,4 0-526 0 0,-6 0 63 0 0,0 0 1 0 0,0 1-1 0 0,1-1 1 0 0,-1 1-1 0 0,0-1 1 0 0,0 1-1 0 0,-1-1 1 0 0,1 1-1 0 0,0-1 1 0 0,0 1-1 0 0,0 0 1 0 0,0-1-1 0 0,0 1 1 0 0,-1 0-1 0 0,1 0 1 0 0,0 0-1 0 0,-1 0 1 0 0,1 0-1 0 0,0 0 1 0 0,-1-1-1 0 0,1 1 1 0 0,-1 1-1 0 0,0-1 1 0 0,1 0-1 0 0,-1 0 1 0 0,0 0-1 0 0,0 0 1 0 0,1 0-1 0 0,-1 0 1 0 0,0 0-1 0 0,0 0 1 0 0,0 0-1 0 0,0 1-63 0 0,5 69 1347 0 0,5 0 0 0 0,2-1 0 0 0,9 25-1347 0 0,-19-87 146 0 0,1 0 0 0 0,0 0-1 0 0,1-1 1 0 0,0 1 0 0 0,0-1-1 0 0,0 0 1 0 0,1 0 0 0 0,0 0 0 0 0,1 0-1 0 0,-1-1 1 0 0,5 4-146 0 0,-8-9 59 0 0,0 0-1 0 0,0 0 1 0 0,0 0 0 0 0,1 0-1 0 0,-1 0 1 0 0,0 0-1 0 0,1 0 1 0 0,-1-1 0 0 0,0 1-1 0 0,1-1 1 0 0,-1 0 0 0 0,1 1-1 0 0,-1-1 1 0 0,1 0-1 0 0,-1-1 1 0 0,1 1 0 0 0,-1 0-1 0 0,1-1 1 0 0,-1 1 0 0 0,0-1-1 0 0,1 0 1 0 0,-1 0-1 0 0,0 0 1 0 0,0 0 0 0 0,1 0-1 0 0,-1 0 1 0 0,0-1 0 0 0,0 1-1 0 0,1-2-58 0 0,4-3 109 0 0,1 0-1 0 0,-2 0 1 0 0,1-1-1 0 0,-1 0 0 0 0,0 0 1 0 0,-1-1-1 0 0,2-1-108 0 0,5-10-28 0 0,-1 0 0 0 0,-1-1 1 0 0,0 0-1 0 0,-2-1 0 0 0,0 1 0 0 0,-1-2 0 0 0,-2 1 0 0 0,0-1 0 0 0,-1 0 0 0 0,-1 0 0 0 0,-1 0 0 0 0,-1 0 1 0 0,-1-6 27 0 0,-1 13 5 0 0,0 5 2 0 0,0 0 0 0 0,1 0 0 0 0,1 0 0 0 0,-1 1 0 0 0,2-4-7 0 0,13 89 764 0 0,11 231 1320 0 0,-23-290-1997 0 0,0 0 0 0 0,1 0 0 0 0,0 0 0 0 0,2 0 0 0 0,0 0 0 0 0,6 10-87 0 0,-12-26-143 0 0,0-1 0 0 0,1 1 0 0 0,-1-1 1 0 0,1 1-1 0 0,-1-1 0 0 0,0 1 0 0 0,1-1 0 0 0,-1 1 1 0 0,1-1-1 0 0,-1 0 0 0 0,1 1 0 0 0,-1-1 1 0 0,1 1-1 0 0,0-1 0 0 0,-1 0 0 0 0,1 0 0 0 0,-1 1 1 0 0,1-1-1 0 0,0 0 0 0 0,-1 0 0 0 0,1 0 1 0 0,-1 0-1 0 0,1 0 0 0 0,0 0 0 0 0,-1 0 1 0 0,1 0-1 0 0,0 0 0 0 0,-1 0 0 0 0,1 0 0 0 0,0 0 1 0 0,-1 0-1 0 0,1 0 0 0 0,-1-1 0 0 0,1 1 1 0 0,0 0-1 0 0,-1 0 0 0 0,1-1 0 0 0,-1 1 0 0 0,1 0 1 0 0,-1-1-1 0 0,1 1 0 0 0,-1-1 0 0 0,1 1 1 0 0,0-1 142 0 0,1-1-859 0 0,0 0 1 0 0,1 0-1 0 0,-1 0 1 0 0,0 0-1 0 0,0-1 1 0 0,0 1-1 0 0,-1-1 1 0 0,1 1-1 0 0,0-1 859 0 0,6-15-3136 0 0,8-1 1794 0 0</inkml:trace>
  <inkml:trace contextRef="#ctx0" brushRef="#br0" timeOffset="1194.435">1024 179 904 0 0,'22'103'10528'0'0,"-7"8"-7670"0"0,-3 25-2858 0 0,-4 24 708 0 0,-8-118-457 0 0,0-28 32 0 0,0-27 402 0 0,7-8-127 0 0,0 1-668 0 0,20-112-1753 0 0,11-74-791 0 0,-37 193 2598 0 0,0 3 90 0 0,0 0 0 0 0,0 0 0 0 0,1 1 0 0 0,1-1 0 0 0,0 0 0 0 0,0 1 0 0 0,0-1 0 0 0,2 0-34 0 0,-4 9 37 0 0,-1 1 1 0 0,1-1 0 0 0,-1 1-1 0 0,1-1 1 0 0,0 1-1 0 0,-1-1 1 0 0,1 1-1 0 0,0 0 1 0 0,0-1-1 0 0,-1 1 1 0 0,1 0-1 0 0,0 0 1 0 0,0-1-1 0 0,0 1 1 0 0,-1 0-1 0 0,1 0 1 0 0,0 0-1 0 0,0 0 1 0 0,0 0-1 0 0,-1 0 1 0 0,1 0-1 0 0,0 0 1 0 0,0 1-1 0 0,0-1 1 0 0,-1 0 0 0 0,1 0-1 0 0,0 1 1 0 0,0-1-1 0 0,-1 0 1 0 0,1 1-38 0 0,29 14 440 0 0,-21-11-419 0 0,-7-2-13 0 0,0-1 0 0 0,0 1 0 0 0,-1 0 0 0 0,1-1 0 0 0,0 1 0 0 0,-1 0 0 0 0,1 0 0 0 0,-1 0 0 0 0,1 1 0 0 0,-1-1 0 0 0,0 0 0 0 0,0 0 0 0 0,0 1 0 0 0,0-1 0 0 0,-1 0 0 0 0,1 1-8 0 0,8 39 164 0 0,-2 2 79 0 0,0-3 124 0 0,-2 1 1 0 0,0 29-368 0 0,-5-56 182 0 0,0 0 0 0 0,2 0 0 0 0,1 9-182 0 0,-2-21 12 0 0,0 1 192 0 0,-1-6 111 0 0,4-11 0 0 0,14-41 116 0 0,6-36-431 0 0,-10 34-855 0 0,10-20 855 0 0,-19 64-18 0 0,1 0 0 0 0,0 1 0 0 0,0 0 0 0 0,2 0 0 0 0,-1 0 0 0 0,7-6 18 0 0,-14 17 5 0 0,1-1 1 0 0,-1 1 0 0 0,0 0-1 0 0,0 0 1 0 0,1 0 0 0 0,-1-1-1 0 0,0 1 1 0 0,0 0 0 0 0,1 0-1 0 0,-1 0 1 0 0,0 0-1 0 0,1-1 1 0 0,-1 1 0 0 0,0 0-1 0 0,1 0 1 0 0,-1 0 0 0 0,0 0-1 0 0,1 0 1 0 0,-1 0 0 0 0,0 0-1 0 0,1 0 1 0 0,-1 0-1 0 0,0 0 1 0 0,0 0 0 0 0,1 0-1 0 0,-1 0 1 0 0,0 0 0 0 0,1 0-1 0 0,-1 1 1 0 0,0-1 0 0 0,1 0-1 0 0,-1 0 1 0 0,0 0 0 0 0,0 0-6 0 0,13 11 340 0 0,10 23 404 0 0,-19-27-580 0 0,3 6 23 0 0,-1 0 0 0 0,-1 0 0 0 0,0 0-1 0 0,0 0 1 0 0,-1 1 0 0 0,0 6-187 0 0,3 7 247 0 0,-2-8-109 0 0,13 43 377 0 0,-3 2 1 0 0,-3 0-516 0 0,-11-45 116 0 0,-1-16-175 0 0,0 0 0 0 0,0 0-1 0 0,0 0 1 0 0,0 0 0 0 0,1 0-1 0 0,-1 0 1 0 0,1 0 0 0 0,0 0-1 0 0,0 0 1 0 0,0 0 0 0 0,0 0-1 0 0,0 0 1 0 0,1-1-1 0 0,-1 1 1 0 0,1 0 59 0 0,1-4-1094 0 0,0-1-1 0 0,-1 0 1 0 0,1 0 0 0 0,-1 1-1 0 0,0-1 1 0 0,1-1-1 0 0,-1 1 1 0 0,1-2 1094 0 0,11-27-7863 0 0,-2 10 5205 0 0</inkml:trace>
  <inkml:trace contextRef="#ctx0" brushRef="#br0" timeOffset="1640.839">1833 237 3385 0 0,'-1'46'7561'0'0,"12"23"-4434"0"0,-5-37-2265 0 0,29 154 538 0 0,-28-150-1323 0 0,-4-22-204 0 0,-1 0 0 0 0,0 0 0 0 0,0 11 127 0 0,5 3-2797 0 0,-4-21-662 0 0,-2-5-3278 0 0,0-28 5651 0 0,2 1 0 0 0,1 0 1 0 0,3-13 1085 0 0,-1 9 127 0 0,-1-1 0 0 0,-1-12-127 0 0,-3 27 862 0 0,0-1 1 0 0,1 1 0 0 0,0-1-1 0 0,2 1 1 0 0,3-13-863 0 0,-5 23 483 0 0,0 0 1 0 0,1 0 0 0 0,-1 0-1 0 0,1 0 1 0 0,0 0-1 0 0,0 1 1 0 0,1-1-1 0 0,-1 1 1 0 0,1 0-1 0 0,0 0 1 0 0,0 0-1 0 0,0 1 1 0 0,1-1-1 0 0,-1 1 1 0 0,1 0-1 0 0,0 1 1 0 0,5-3-484 0 0,-5 2 289 0 0,1 1 0 0 0,0-1 0 0 0,0 1-1 0 0,0 1 1 0 0,0-1 0 0 0,0 1 0 0 0,0 0 0 0 0,0 0 0 0 0,3 1-289 0 0,-6 0 60 0 0,-1 0 0 0 0,1 1 1 0 0,0-1-1 0 0,-1 1 0 0 0,1-1 0 0 0,-1 1 1 0 0,1 0-1 0 0,-1 0 0 0 0,1 1 1 0 0,-1-1-1 0 0,1 0 0 0 0,-1 1 1 0 0,0-1-1 0 0,0 1 0 0 0,0 0 0 0 0,0 0 1 0 0,0 0-1 0 0,0 0 0 0 0,0 0 1 0 0,-1 0-1 0 0,1 0 0 0 0,0 2-60 0 0,8 13 431 0 0,-1 0 0 0 0,0 1 0 0 0,-2 0 0 0 0,0 1 0 0 0,-1 0 0 0 0,-1 0-1 0 0,2 12-430 0 0,-1 7 550 0 0,-2 1 1 0 0,-1 0-1 0 0,-2 14-550 0 0,-12 89-1523 0 0,11-142 1395 0 0,0 0 0 0 0,0 1 1 0 0,0-1-1 0 0,0 0 1 0 0,0 0-1 0 0,0 1 1 0 0,0-1-1 0 0,0 0 1 0 0,0 0-1 0 0,0 1 1 0 0,0-1-1 0 0,0 0 1 0 0,0 0-1 0 0,0 0 0 0 0,0 1 1 0 0,0-1-1 0 0,0 0 1 0 0,0 0-1 0 0,0 1 1 0 0,0-1-1 0 0,1 0 1 0 0,-1 0-1 0 0,0 0 1 0 0,0 1-1 0 0,0-1 1 0 0,0 0-1 0 0,0 0 0 0 0,1 0 1 0 0,-1 0-1 0 0,0 1 1 0 0,0-1-1 0 0,0 0 1 0 0,1 0-1 0 0,-1 0 1 0 0,0 0-1 0 0,0 0 1 0 0,0 0-1 0 0,1 1 1 0 0,-1-1-1 0 0,0 0 0 0 0,0 0 1 0 0,1 0-1 0 0,-1 0 1 0 0,0 0 127 0 0,7-7-9330 0 0,-3-1 4674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2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347 207 8 0 0,'1'0'85'0'0,"-1"0"-1"0"0,1 0 1 0 0,0 0 0 0 0,0 0 0 0 0,0 0-1 0 0,-1-1 1 0 0,1 1 0 0 0,0 0-1 0 0,0-1 1 0 0,0 1 0 0 0,-1 0 0 0 0,1-1-1 0 0,0 1 1 0 0,-1-1 0 0 0,1 1 0 0 0,0-1-1 0 0,-1 0 1 0 0,1 1 0 0 0,-1-1-1 0 0,1 1 1 0 0,-1-1 0 0 0,1 0 0 0 0,-1 0-1 0 0,1 1 1 0 0,-1-1 0 0 0,0 0-1 0 0,0 0 1 0 0,1 1 0 0 0,-1-1 0 0 0,0 0-1 0 0,0 0 1 0 0,0 0 0 0 0,0 0-1 0 0,0 1 1 0 0,0-1 0 0 0,0 0 0 0 0,0 0-1 0 0,0 0 1 0 0,0 0 0 0 0,0 1 0 0 0,0-1-1 0 0,-1 0 1 0 0,1 0 0 0 0,0 0-85 0 0,-2-9 2008 0 0,-1 1 0 0 0,0-1 0 0 0,-4-9-2008 0 0,2 7 1280 0 0,2 6-833 0 0,0 0 0 0 0,-1 0-1 0 0,0 1 1 0 0,0 0 0 0 0,-1-1 0 0 0,1 2 0 0 0,-1-1 0 0 0,0 0 0 0 0,0 1 0 0 0,-1 0 0 0 0,1 0 0 0 0,-3 0-447 0 0,-18-17 831 0 0,21 17-732 0 0,0 0 0 0 0,-1 0 0 0 0,1 0-1 0 0,-1 1 1 0 0,1 0 0 0 0,-1 0-1 0 0,0 0 1 0 0,-1 0-99 0 0,5 3 8 0 0,0-1 0 0 0,0 0 0 0 0,0 1 0 0 0,-1-1 0 0 0,1 1 0 0 0,0 0 0 0 0,0 0 0 0 0,-1 0 0 0 0,1 0-1 0 0,0 0 1 0 0,0 0 0 0 0,-1 0 0 0 0,1 1 0 0 0,0 0 0 0 0,0-1 0 0 0,0 1 0 0 0,-1 0 0 0 0,1 0 0 0 0,0 0 0 0 0,0 0 0 0 0,1 0 0 0 0,-1 0 0 0 0,0 1 0 0 0,0-1-8 0 0,-12 12 15 0 0,1 0 0 0 0,1 1 0 0 0,0 1 1 0 0,0 0-1 0 0,2 0 0 0 0,0 1 1 0 0,1 1-1 0 0,0-1 0 0 0,1 1 1 0 0,-1 7-16 0 0,1 1 5 0 0,1 0 1 0 0,1 0-1 0 0,1 1 1 0 0,1 0-1 0 0,2 0 1 0 0,0 0 0 0 0,2 2-6 0 0,0-21 10 0 0,0 1 0 0 0,1-1 0 0 0,0 1 0 0 0,0-1 0 0 0,1 1 0 0 0,0-1 0 0 0,0 0 0 0 0,0 0 0 0 0,1 0 0 0 0,0 0 0 0 0,1 0 0 0 0,0-1 1 0 0,0 1-1 0 0,0-1 0 0 0,1 0 0 0 0,0 0 0 0 0,0-1 0 0 0,0 1 0 0 0,1-1 0 0 0,5 4-10 0 0,-6-6 0 0 0,0 0 1 0 0,0-1-1 0 0,-1 1 1 0 0,2-1-1 0 0,-1-1 0 0 0,0 1 1 0 0,0-1-1 0 0,0 0 1 0 0,1 0-1 0 0,-1 0 1 0 0,1-1-1 0 0,-1 0 0 0 0,1 0 1 0 0,-1 0-1 0 0,0-1 1 0 0,1 1-1 0 0,-1-1 0 0 0,5-2 0 0 0,10-3-463 0 0,0-2 0 0 0,-1 0 0 0 0,1-1 0 0 0,5-4 463 0 0,25-12-2756 0 0,-34 18 869 0 0,0-1 0 0 0,0-1 0 0 0,-1 0 0 0 0,-1-1 0 0 0,0-1 0 0 0,0 0 0 0 0,8-9 1887 0 0,7-9-790 0 0</inkml:trace>
  <inkml:trace contextRef="#ctx0" brushRef="#br0" timeOffset="383.51">605 141 312 0 0,'18'-21'2918'0'0,"-11"17"-1062"0"0,-10 14-830 0 0,-3 4-121 0 0,2-1 0 0 0,0 2 0 0 0,0-1 1 0 0,1 0-1 0 0,0 8-905 0 0,-3 12 1081 0 0,2-15-649 0 0,1-1 1 0 0,1 1-1 0 0,1 0 1 0 0,0 0-1 0 0,2 0 1 0 0,0 1-1 0 0,1-2 1 0 0,1 2-433 0 0,-2-14 63 0 0,0 0 1 0 0,1 0-1 0 0,0 0 0 0 0,1-1 1 0 0,-1 1-1 0 0,1 0 0 0 0,0-1 1 0 0,0 0-1 0 0,1 1 1 0 0,-1-1-1 0 0,1-1 0 0 0,0 1-63 0 0,0-2 20 0 0,-1 0 0 0 0,1 0 0 0 0,0 0-1 0 0,0-1 1 0 0,0 0 0 0 0,0 0 0 0 0,0 0-1 0 0,0 0 1 0 0,0 0 0 0 0,1-1 0 0 0,-1 0 0 0 0,1 0-1 0 0,-1 0 1 0 0,1 0 0 0 0,-1-1 0 0 0,1 0-1 0 0,2 0-19 0 0,0 0 47 0 0,0-1-1 0 0,-1 0 0 0 0,1-1 0 0 0,0 1 0 0 0,-1-1 0 0 0,0-1 1 0 0,1 1-1 0 0,-1-1 0 0 0,0 0 0 0 0,0 0 0 0 0,-1-1 0 0 0,4-2-46 0 0,6-5 125 0 0,-1-1 0 0 0,0 0 0 0 0,12-14-125 0 0,-18 16 51 0 0,0-1 0 0 0,-1 0 1 0 0,0-1-1 0 0,-1 0 0 0 0,0 0 0 0 0,-1 0 1 0 0,0 0-1 0 0,-1-1 0 0 0,0 0 1 0 0,-1 0-1 0 0,1-10-51 0 0,-4 20 27 0 0,0-1 0 0 0,0 1 0 0 0,0 0 0 0 0,0 0 0 0 0,0 0 0 0 0,-1 0 0 0 0,0 0 1 0 0,1 0-1 0 0,-1 0 0 0 0,0 0 0 0 0,0 0 0 0 0,-1 0 0 0 0,0-2-27 0 0,-26-32 637 0 0,14 20-409 0 0,12 15-208 0 0,0 0 0 0 0,0 0-1 0 0,0 0 1 0 0,0 0 0 0 0,0 1-1 0 0,-1-1 1 0 0,1 1 0 0 0,-1-1-1 0 0,1 1 1 0 0,-1 0 0 0 0,1 0-1 0 0,-1 0 1 0 0,1 0 0 0 0,-1 1-1 0 0,0-1 1 0 0,0 0 0 0 0,1 1-1 0 0,-1 0 1 0 0,0 0 0 0 0,0 0-1 0 0,0 0 1 0 0,1 0 0 0 0,-1 1-1 0 0,-1-1-19 0 0,-8 1 21 0 0,-1-2-1 0 0,1 0 1 0 0,-1-1-1 0 0,-7-2-20 0 0,9 2-112 0 0,0 0-1 0 0,1 1 0 0 0,-1 0 1 0 0,0 0-1 0 0,0 1 0 0 0,1 1 1 0 0,-2 0 112 0 0,10-1-149 0 0,0 1 1 0 0,0 0-1 0 0,0-1 1 0 0,1 1 0 0 0,-1 0-1 0 0,0 0 1 0 0,0 1-1 0 0,0-1 1 0 0,1 0 0 0 0,-1 1-1 0 0,1-1 1 0 0,-1 0-1 0 0,1 1 1 0 0,-1 0-1 0 0,1-1 1 0 0,0 1 0 0 0,0 0-1 0 0,0 0 149 0 0,0-1-452 0 0,0 0-1 0 0,1 1 1 0 0,-1-1 0 0 0,1 0-1 0 0,-1 1 1 0 0,1-1-1 0 0,0 0 1 0 0,-1 1 0 0 0,1-1-1 0 0,0 1 1 0 0,0-1-1 0 0,0 0 1 0 0,0 1 0 0 0,0-1-1 0 0,0 1 1 0 0,1-1-1 0 0,-1 2 453 0 0,6 2-5970 0 0,3-7 3823 0 0,-7 2 2036 0 0,10-3-41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09.1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6 322 280 0 0,'0'0'219'0'0,"-1"-1"-1"0"0,0 1 1 0 0,1-1-1 0 0,0 1 1 0 0,-1-1-1 0 0,1 1 1 0 0,-1-1-1 0 0,1 0 1 0 0,0 1-1 0 0,-1-1 1 0 0,1 0-1 0 0,0 1 1 0 0,0-1-1 0 0,-1 0 1 0 0,1 0-1 0 0,0 1 1 0 0,0-1-1 0 0,0 0 1 0 0,0 0-1 0 0,0 1 1 0 0,0-1-1 0 0,0 0 1 0 0,0 1-1 0 0,0-1 1 0 0,1 0-1 0 0,-1 0 1 0 0,0 1-1 0 0,0-1 1 0 0,1 0 0 0 0,-1 1-1 0 0,0-1-218 0 0,2-2 337 0 0,0 1 0 0 0,-1 0 0 0 0,1 0-1 0 0,0 0 1 0 0,0 0 0 0 0,0 1 0 0 0,0-1 0 0 0,0 0 0 0 0,1 1 0 0 0,-1-1-337 0 0,5-2 354 0 0,1 0 0 0 0,-1 1 0 0 0,1-1 0 0 0,0 1 0 0 0,0 1 0 0 0,3-1-354 0 0,6 1 123 0 0,0 1 0 0 0,0 0 0 0 0,0 1 0 0 0,15 3-123 0 0,-13-1 53 0 0,0-1 0 0 0,0-1 1 0 0,0-1-1 0 0,0-1-53 0 0,94-11 244 0 0,-91 8-223 0 0,-3 1-520 0 0,-3 7-2722 0 0,-14-2 606 0 0,-3 0-3055 0 0,10 8 4166 0 0</inkml:trace>
  <inkml:trace contextRef="#ctx0" brushRef="#br0" timeOffset="352.872">11 559 2008 0 0,'-2'-3'7124'0'0,"5"-1"-4436"0"0,13-2-428 0 0,40-7 394 0 0,-40 8-2108 0 0,1 0 0 0 0,0 2-1 0 0,0 0 1 0 0,0 0 0 0 0,1 2-1 0 0,8 0-545 0 0,177 8 1519 0 0,-198-7-1525 0 0,-1 1-1 0 0,0-1 1 0 0,0 0-1 0 0,0 0 1 0 0,0 0 0 0 0,0-1-1 0 0,1 1 1 0 0,-1-1-1 0 0,0 0 1 0 0,0-1-1 0 0,0 1 1 0 0,2-2 6 0 0,17-13-5940 0 0,-22 15 5416 0 0,0 1 1 0 0,0-1-1 0 0,-1 1 1 0 0,1-1-1 0 0,0 0 1 0 0,0 1-1 0 0,-1-1 1 0 0,1 0-1 0 0,0 0 1 0 0,-1 0-1 0 0,1 1 1 0 0,-1-1-1 0 0,1 0 1 0 0,-1 0-1 0 0,1 0 1 0 0,-1 0-1 0 0,0 0 1 0 0,1-1 523 0 0,0-1-1343 0 0,4-4-3393 0 0</inkml:trace>
  <inkml:trace contextRef="#ctx0" brushRef="#br0" timeOffset="986.144">860 19 8 0 0,'5'5'766'0'0,"0"1"0"0"0,-1 0-1 0 0,0 0 1 0 0,0 0 0 0 0,0 0 0 0 0,-1 1-1 0 0,0-1 1 0 0,0 1 0 0 0,0 0 0 0 0,-1 0 0 0 0,0 0-1 0 0,-1 0 1 0 0,1 3-766 0 0,1 16 1199 0 0,-1 0 0 0 0,-1 0 0 0 0,-2 5-1199 0 0,1 26 903 0 0,-1 34-454 0 0,0-56-224 0 0,1 0 0 0 0,2 12-225 0 0,-4-4 24 0 0,1-38 1 0 0,0 0 0 0 0,1 0-1 0 0,0 1 1 0 0,0-1-1 0 0,0 0 1 0 0,0 0 0 0 0,1 0-1 0 0,1 5-24 0 0,-2-17 308 0 0,0 0-1 0 0,1 1 1 0 0,0-1-1 0 0,0 0 1 0 0,1 0-1 0 0,2-5-307 0 0,1-11 228 0 0,4-23 267 0 0,3 0 1 0 0,1 1 0 0 0,10-20-496 0 0,-16 46 79 0 0,2 1 0 0 0,1 0 1 0 0,0 0-1 0 0,1 1 0 0 0,1 1 0 0 0,0 0 1 0 0,1 0-1 0 0,1 1 0 0 0,5-3-79 0 0,72-56 223 0 0,-86 71-225 0 0,0-1 0 0 0,0 1-1 0 0,0 0 1 0 0,1 1 0 0 0,-1-1 0 0 0,1 1-1 0 0,0 0 1 0 0,0 1 0 0 0,0-1 0 0 0,0 1 0 0 0,0 0-1 0 0,1 1 3 0 0,23 13-1023 0 0,21 3-4484 0 0,3-8-5529 0 0,-32-5 8558 0 0</inkml:trace>
  <inkml:trace contextRef="#ctx0" brushRef="#br0" timeOffset="1354.58">1629 67 8 0 0,'-7'3'528'0'0,"-1"1"-1"0"0,1 0 1 0 0,0 0 0 0 0,0 1-1 0 0,1 0 1 0 0,-1 0 0 0 0,1 0-1 0 0,0 1 1 0 0,0 0 0 0 0,1 0-1 0 0,0 1 1 0 0,0-1 0 0 0,0 1-1 0 0,1 0 1 0 0,0 1 0 0 0,-1 2-528 0 0,-4 11 680 0 0,0 1 1 0 0,2-1-1 0 0,0 1 1 0 0,2 1-1 0 0,-1 7-680 0 0,3-8 434 0 0,0-1 0 0 0,1 1 0 0 0,2 9-434 0 0,0-20 97 0 0,0 0 0 0 0,1 0 0 0 0,1 0 0 0 0,0-1 0 0 0,0 1 0 0 0,1 0 0 0 0,4 7-97 0 0,-4-12 44 0 0,0-1 1 0 0,0 0 0 0 0,0 0-1 0 0,1-1 1 0 0,0 1 0 0 0,0-1 0 0 0,0 0-1 0 0,0 0 1 0 0,1 0 0 0 0,-1 0-1 0 0,1-1 1 0 0,0 0 0 0 0,0 0 0 0 0,4 2-45 0 0,-4-3 82 0 0,0 0 1 0 0,0 0-1 0 0,-1 0 1 0 0,1-1-1 0 0,0 1 1 0 0,0-1 0 0 0,1 0-1 0 0,-1-1 1 0 0,0 1-1 0 0,0-1 1 0 0,0 0-1 0 0,0 0 1 0 0,1-1 0 0 0,-1 0-1 0 0,0 0 1 0 0,3-1-83 0 0,6-4 94 0 0,0 0 0 0 0,0-1 0 0 0,-1 0 1 0 0,0-1-1 0 0,-1-1 0 0 0,0 0 0 0 0,0-1 1 0 0,-1 0-1 0 0,0-1 0 0 0,-1 0 0 0 0,0 0 1 0 0,0-1-1 0 0,-2-1 0 0 0,1-1-94 0 0,-1 3 86 0 0,-2-1 0 0 0,1 0-1 0 0,-2 0 1 0 0,0-1 0 0 0,0 0-1 0 0,-1 0 1 0 0,-1 0 0 0 0,0 0-1 0 0,0 0 1 0 0,-2-1 0 0 0,0 1-1 0 0,0-1 1 0 0,-1 1 0 0 0,-1-1-1 0 0,-2-12-85 0 0,2 22 105 0 0,0 0 0 0 0,0 0 0 0 0,-1 1 0 0 0,0-1 0 0 0,1 1 0 0 0,-1 0 0 0 0,-1-1 0 0 0,1 1-1 0 0,0 0 1 0 0,-1 0 0 0 0,1 0 0 0 0,-4-2-105 0 0,-39-30 979 0 0,34 26-855 0 0,-3 0-149 0 0,1 0 0 0 0,-2 1 0 0 0,1 0 1 0 0,-1 1-1 0 0,0 1 0 0 0,-1 0 0 0 0,1 2 0 0 0,-1-1 0 0 0,0 2 0 0 0,0 0 0 0 0,0 1 0 0 0,-1 0 0 0 0,1 2 1 0 0,-1-1-1 0 0,-4 3 25 0 0,-4 3-2980 0 0,23-4 58 0 0,2-1 2017 0 0,0 0-1 0 0,0 0 0 0 0,0 0 0 0 0,0 0 0 0 0,0 0 1 0 0,0 0-1 0 0,0 0 0 0 0,0 0 0 0 0,0 0 0 0 0,0 0 1 0 0,0 0-1 0 0,0 0 0 0 0,0 0 0 0 0,0 0 1 0 0,0 0 905 0 0,8-1-878 0 0</inkml:trace>
  <inkml:trace contextRef="#ctx0" brushRef="#br0" timeOffset="1875.61">2079 56 1480 0 0,'-4'12'1308'0'0,"0"0"-1"0"0,1 0 0 0 0,1 0 0 0 0,0 0 0 0 0,-1 7-1307 0 0,3-6 327 0 0,0-1 1 0 0,0 0-1 0 0,1 0 0 0 0,1 0 1 0 0,0 0-1 0 0,0 0 0 0 0,2 0 0 0 0,3 10-327 0 0,12 51 839 0 0,-16-59-552 0 0,0 0 0 0 0,1 0 0 0 0,0-1 0 0 0,1 0 0 0 0,0 1 0 0 0,1-1 0 0 0,1-1 1 0 0,1 1-288 0 0,-1-1 444 0 0,13 16 832 0 0,-20-27-1234 0 0,1 0-1 0 0,0-1 0 0 0,-1 1 0 0 0,1 0 1 0 0,0-1-1 0 0,0 1 0 0 0,0-1 1 0 0,-1 1-1 0 0,1-1 0 0 0,0 0 0 0 0,0 1 1 0 0,0-1-1 0 0,0 0 0 0 0,0 1 1 0 0,0-1-1 0 0,0 0 0 0 0,0 0 0 0 0,0 0 1 0 0,0 0-1 0 0,0 0 0 0 0,0 0 1 0 0,0 0-1 0 0,0 0 0 0 0,0 0 0 0 0,0-1 1 0 0,0 1-1 0 0,0 0 0 0 0,-1-1 1 0 0,2 1-42 0 0,24-11 737 0 0,-19 9-521 0 0,0-1 1 0 0,-1 1-1 0 0,1-2 1 0 0,5-3-217 0 0,-5 2 95 0 0,-1 0 0 0 0,0-1 0 0 0,0 0 1 0 0,-1 0-1 0 0,0 0 0 0 0,0-1 1 0 0,0 0-1 0 0,-1 0 0 0 0,1-2-95 0 0,33-70 401 0 0,-36 74-380 0 0,61-164 281 0 0,-58 160-378 0 0,-1 10 67 0 0,8 1 80 0 0,-11-1-73 0 0,1-1 0 0 0,-1 1 0 0 0,0-1 0 0 0,0 1 0 0 0,0-1 0 0 0,1 1 0 0 0,-1-1 0 0 0,0 1 0 0 0,0 0 0 0 0,0 0 0 0 0,0 0 0 0 0,0-1 0 0 0,0 1 0 0 0,-1 0 0 0 0,1 0 0 0 0,0 0 0 0 0,0 1 2 0 0,14 22-95 0 0,-14-23 85 0 0,19 30-58 0 0,-12-20 108 0 0,-1 1 0 0 0,0 0 0 0 0,5 12-40 0 0,-5-7 18 0 0,-1-1 0 0 0,2 0 1 0 0,0-1-1 0 0,2 0 0 0 0,-1 0 1 0 0,1 0-1 0 0,1-2 0 0 0,1 1 0 0 0,0-1 1 0 0,3 2-19 0 0,6 8 294 0 0,2 2 71 0 0,-22-24-346 0 0,0 0 0 0 0,0-1 1 0 0,1 1-1 0 0,-1 0 1 0 0,0-1-1 0 0,0 1 1 0 0,0-1-1 0 0,0 1 1 0 0,0-1-1 0 0,1 0 1 0 0,-1 1-1 0 0,0-1 0 0 0,0 0 1 0 0,1 0-1 0 0,-1 0 1 0 0,0 0-1 0 0,0 0 1 0 0,1 0-1 0 0,-1 0 1 0 0,0 0-1 0 0,0-1 1 0 0,1 1-21 0 0,3-2 159 0 0,0 0-1 0 0,0-1 0 0 0,-1 1 0 0 0,1-1 0 0 0,-1 0 0 0 0,0 0 0 0 0,0-1 0 0 0,0 1 0 0 0,0-1 0 0 0,0 0 0 0 0,-1 0 0 0 0,1 0 0 0 0,-1 0 0 0 0,-1 0 0 0 0,1-1 0 0 0,0 0 1 0 0,-1 0-159 0 0,7-15 77 0 0,-1-1 0 0 0,-1 0 0 0 0,3-15-76 0 0,6-17 361 0 0,-9 36-253 0 0,-1-1 0 0 0,-1 0 0 0 0,0 0 0 0 0,-1 0 0 0 0,-2 0 0 0 0,2-17-108 0 0,-4 25 93 0 0,1 0-1 0 0,1 0 1 0 0,0-1 0 0 0,0 1 0 0 0,4-8-93 0 0,1-7-383 0 0,-7 21 561 0 0,0 3-382 0 0,1 1-1 0 0,-1-1 0 0 0,0 0 0 0 0,0 1 1 0 0,1-1-1 0 0,-1 0 0 0 0,0 1 1 0 0,0-1-1 0 0,1 0 0 0 0,-1 1 1 0 0,1-1-1 0 0,-1 1 0 0 0,1-1 1 0 0,-1 1-1 0 0,1-1 0 0 0,-1 1 0 0 0,1-1 1 0 0,-1 1-1 0 0,1-1 0 0 0,0 1 1 0 0,-1 0-1 0 0,1-1 0 0 0,-1 1 1 0 0,1 0 204 0 0,5-3-5229 0 0,-5 0-2159 0 0,-2-2 5404 0 0,3-4-3621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48.5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1431 134 8 0 0,'-4'-12'0'0'0,"0"0"0"0"0,1 0 0 0 0,0-1 0 0 0,1 0 0 0 0,0-3 0 0 0,1 16 3 0 0,1-1 0 0 0,0 1 0 0 0,0-1 0 0 0,0 1 0 0 0,-1-1 0 0 0,1 1 0 0 0,0-1 0 0 0,0 1 0 0 0,-1-1 0 0 0,1 1 0 0 0,0 0 0 0 0,-1-1 0 0 0,1 1 0 0 0,-1-1 0 0 0,1 1 0 0 0,0 0 0 0 0,-1-1 0 0 0,1 1 0 0 0,-1 0 0 0 0,1 0 0 0 0,-1-1 0 0 0,1 1 1 0 0,-1 0-1 0 0,1 0 0 0 0,-1 0 0 0 0,1 0 0 0 0,-1-1 0 0 0,0 1 0 0 0,1 0 0 0 0,-1 0 0 0 0,1 0 0 0 0,-1 0 0 0 0,1 0 0 0 0,-1 1 0 0 0,1-1 0 0 0,-1 0 0 0 0,1 0 0 0 0,-1 0-3 0 0,-10-2 93 0 0,5 0-28 0 0,1 0-1 0 0,-1 1 1 0 0,0-1-1 0 0,0 1 1 0 0,-3 0-65 0 0,-19-5 391 0 0,-20-1 559 0 0,46 6-887 0 0,-1 0 0 0 0,0 1 0 0 0,1-1 0 0 0,-1 1 0 0 0,0 0-1 0 0,0 0 1 0 0,0 0 0 0 0,1 0 0 0 0,-1 0 0 0 0,0 0 0 0 0,0 1-63 0 0,1 0 56 0 0,-1-1 0 0 0,0 0 1 0 0,1 0-1 0 0,-1 1 1 0 0,1-2-1 0 0,-1 1 0 0 0,0 0 1 0 0,1 0-1 0 0,-1-1 1 0 0,1 1-1 0 0,-1-1 0 0 0,0 0 1 0 0,-1-1-57 0 0,0 0 160 0 0,0 1 0 0 0,0-1 1 0 0,0 1-1 0 0,-1 0 1 0 0,1 0-1 0 0,0 0 0 0 0,0 1 1 0 0,-1 0-1 0 0,1 0 0 0 0,0 0 1 0 0,-2 0-161 0 0,-3 0 196 0 0,-16-8 438 0 0,0 11-269 0 0,21-2-350 0 0,-1-1 0 0 0,1 1 0 0 0,-1-1 1 0 0,0 0-1 0 0,1 0 0 0 0,-1 0 0 0 0,0-1 0 0 0,-2 0-15 0 0,3 1 12 0 0,0-1-1 0 0,0 1 0 0 0,0 0 1 0 0,0 0-1 0 0,0 1 0 0 0,0-1 1 0 0,0 1-1 0 0,0 0 0 0 0,0 0 1 0 0,0 0-1 0 0,1 0 0 0 0,-1 1 1 0 0,0-1-1 0 0,1 1 0 0 0,-1 0 1 0 0,1 0-12 0 0,-3 1 56 0 0,1 0-1 0 0,-1-1 1 0 0,1 0 0 0 0,-1 0 0 0 0,0 0-1 0 0,-3 0-55 0 0,-39 6 476 0 0,1 1-1 0 0,0 3 0 0 0,-14 6-475 0 0,32-7 109 0 0,1 1 0 0 0,-4 3-109 0 0,-33 14 66 0 0,50-23-76 0 0,-1 1 0 0 0,1 0 0 0 0,1 2 1 0 0,0-1-1 0 0,0 2 0 0 0,1 0 0 0 0,-11 10 10 0 0,17-15 26 0 0,1-1-1 0 0,-1 0 1 0 0,1 0 0 0 0,-1 0 0 0 0,0-1-1 0 0,0 0 1 0 0,-2 0-26 0 0,-34 17 315 0 0,21-5-320 0 0,1-2-85 0 0,0 1-1 0 0,1 1 0 0 0,0 1 1 0 0,1 1-1 0 0,1 0 0 0 0,-7 10 91 0 0,-17 16-35 0 0,33-35 36 0 0,1 0-1 0 0,0 0 1 0 0,0 0-1 0 0,1 1 1 0 0,0 0-1 0 0,-1 3 0 0 0,-20 27-18 0 0,22-33 34 0 0,2 0 0 0 0,-1 0 0 0 0,1 1 0 0 0,0-1 0 0 0,0 1 0 0 0,0 0 0 0 0,0 3-16 0 0,1-2 18 0 0,1 0-1 0 0,0 0 1 0 0,0 1 0 0 0,1-1 0 0 0,0 0 0 0 0,0 0 0 0 0,1 1-1 0 0,0-1 1 0 0,1 1 0 0 0,0-1 0 0 0,0 2-18 0 0,5 20 31 0 0,-3-16-26 0 0,-1 0 0 0 0,0 0 1 0 0,-1 5-6 0 0,-1-16 15 0 0,1 0 0 0 0,0 0 0 0 0,-1 0 1 0 0,1 1-1 0 0,0-1 0 0 0,1 0 1 0 0,-1-1-1 0 0,1 1 0 0 0,-1 0 1 0 0,1 0-1 0 0,1 1-15 0 0,-1-1 15 0 0,-1-1 1 0 0,1 1-1 0 0,0-1 0 0 0,-1 1 1 0 0,0 0-1 0 0,0 0 0 0 0,0-1 1 0 0,0 1-1 0 0,0 0 1 0 0,0 0-1 0 0,-1 2-15 0 0,22 30 123 0 0,-18-27-71 0 0,0-1 1 0 0,0 1 0 0 0,0-1 0 0 0,1 1 0 0 0,0-1 0 0 0,0-1 0 0 0,1 1-1 0 0,2 1-52 0 0,14 19 187 0 0,-19-24-162 0 0,0 0-1 0 0,0 0 1 0 0,0-1-1 0 0,0 1 1 0 0,1-1-1 0 0,-1 0 1 0 0,0 0-1 0 0,1 0 1 0 0,0 0-25 0 0,0-1 24 0 0,0 1 1 0 0,-1 0-1 0 0,1 1 1 0 0,-1-1-1 0 0,1 0 1 0 0,-1 1-1 0 0,3 3-24 0 0,-3-3 54 0 0,0 0 0 0 0,0 0 0 0 0,0 0 0 0 0,0-1 0 0 0,1 1 0 0 0,-1-1 0 0 0,1 1 0 0 0,0-1 0 0 0,0 0 0 0 0,0-1 0 0 0,0 1 0 0 0,0-1-1 0 0,0 0 1 0 0,0 0 0 0 0,0 0 0 0 0,0 0 0 0 0,1-1 0 0 0,-1 1 0 0 0,0-1 0 0 0,4-1-54 0 0,-6 2 10 0 0,0-1 0 0 0,0 1 0 0 0,0-1 0 0 0,0 1 0 0 0,0 0 0 0 0,-1 0 1 0 0,1 0-1 0 0,0 0 0 0 0,0 0 0 0 0,-1 0 0 0 0,1 0 0 0 0,0 1 0 0 0,-1-1 0 0 0,1 0 0 0 0,-1 1 0 0 0,0 0 0 0 0,1-1 0 0 0,-1 1 0 0 0,0 0-10 0 0,1 1 6 0 0,1 0-1 0 0,-1 0 1 0 0,1 0 0 0 0,0-1-1 0 0,0 0 1 0 0,0 1-1 0 0,0-1 1 0 0,0 0-1 0 0,1 0-5 0 0,10 4 33 0 0,-9-4-32 0 0,-1 0 1 0 0,1 0-1 0 0,0-1 1 0 0,0 1-1 0 0,0-1 1 0 0,2 0-2 0 0,29 9 3 0 0,-31-8 39 0 0,0 0 0 0 0,0 0-1 0 0,0-1 1 0 0,0 0 0 0 0,0 0 0 0 0,0 0 0 0 0,3 0-42 0 0,61-1 287 0 0,2-2-50 0 0,-29 3-190 0 0,-35 0-14 0 0,0 0 0 0 0,0-1-1 0 0,0 1 1 0 0,-1-2 0 0 0,1 1 0 0 0,0-1 0 0 0,0 0-1 0 0,-1 0-32 0 0,2-1 15 0 0,0 1 0 0 0,-1 0 0 0 0,1 1-1 0 0,0 0 1 0 0,-1 0 0 0 0,1 0-1 0 0,4 2-14 0 0,-4-1 20 0 0,0-1 0 0 0,0 1 0 0 0,0-1 0 0 0,0-1 0 0 0,0 1 0 0 0,0-1 0 0 0,0-1-20 0 0,-1 0 11 0 0,0 0 1 0 0,0 1-1 0 0,0 0 0 0 0,0 0 0 0 0,0 1 1 0 0,0 0-1 0 0,0 0 0 0 0,0 0 0 0 0,2 1-11 0 0,-6 0 11 0 0,1-1-1 0 0,-1 0 0 0 0,0 0 1 0 0,0-1-1 0 0,0 1 0 0 0,0-1 0 0 0,0 0 1 0 0,0 1-1 0 0,1-1 0 0 0,0-1-10 0 0,-2 1 2 0 0,0 0-1 0 0,1 0 0 0 0,-1 0 1 0 0,1 1-1 0 0,-1-1 1 0 0,1 1-1 0 0,-1 0 0 0 0,1-1 1 0 0,-1 1-1 0 0,1 0 1 0 0,-1 1-1 0 0,1-1 1 0 0,-1 0-1 0 0,1 1 0 0 0,-1-1 1 0 0,1 1-2 0 0,3 1 11 0 0,0-1 0 0 0,0 0 0 0 0,0 0 0 0 0,0-1 0 0 0,0 1 0 0 0,0-1 0 0 0,1-1 1 0 0,-1 1-1 0 0,0-1 0 0 0,0 0 0 0 0,0 0 0 0 0,0-1 0 0 0,1 0-11 0 0,37-6 83 0 0,8-1-37 0 0,-38 6-46 0 0,0 1 1 0 0,1 0-1 0 0,-1 1 1 0 0,0 0-1 0 0,3 0 27 0 0,0 0-1 0 0,0-1 1 0 0,0-1 0 0 0,0 0 0 0 0,-1-2 0 0 0,1 1 0 0 0,-1-2 0 0 0,-1-1 0 0 0,9-4-27 0 0,1-1 83 0 0,1 0 0 0 0,20-6-83 0 0,37-16 84 0 0,-48 20-26 0 0,-27 12-50 0 0,0-1 0 0 0,-1 0 0 0 0,1-1 0 0 0,0 0 0 0 0,-1 0 0 0 0,0-1-8 0 0,-1 2 10 0 0,-1 0-1 0 0,1 0 1 0 0,-1 1-1 0 0,1-1 1 0 0,0 1-1 0 0,2 0-9 0 0,-2 1 2 0 0,-1-1-1 0 0,1 0 1 0 0,0-1-1 0 0,-1 1 1 0 0,0-1 0 0 0,0 0-1 0 0,4-2-1 0 0,143-114 311 0 0,-132 105-221 0 0,-14 10-66 0 0,1 0-1 0 0,-1-1 1 0 0,-1 0-1 0 0,1 0 1 0 0,-1 0-1 0 0,0-1 1 0 0,0 1-1 0 0,0-1 0 0 0,0-2-23 0 0,8-9 37 0 0,-11 15-31 0 0,1-1 0 0 0,-1 1 0 0 0,0-1 0 0 0,0 0 0 0 0,0 0-1 0 0,-1 0 1 0 0,1 0 0 0 0,-1 0 0 0 0,1-1-6 0 0,12-24 84 0 0,-12 24-56 0 0,1 0 0 0 0,-1 0 0 0 0,0 0-1 0 0,0-1 1 0 0,0 1 0 0 0,-1-1 0 0 0,1-3-28 0 0,-1-1 58 0 0,-1 0 1 0 0,0 1 0 0 0,-1-1 0 0 0,0 1 0 0 0,0-1 0 0 0,-1 1 0 0 0,-2-6-59 0 0,5-4 76 0 0,0 17-76 0 0,-1-1 0 0 0,1 1-1 0 0,-1 0 1 0 0,0-1 0 0 0,0 1 0 0 0,0-1-1 0 0,0 1 1 0 0,0-1 0 0 0,0 1 0 0 0,0-1-1 0 0,0 1 1 0 0,-1-2 0 0 0,-5-10 87 0 0,0 1 0 0 0,0 0 0 0 0,-2 0 1 0 0,1 1-1 0 0,-1 0 0 0 0,-5-5-87 0 0,-7-10 90 0 0,-6-7 856 0 0,-14-14-946 0 0,34 41 4 0 0,-1 1-1 0 0,1 0 1 0 0,-1 0 0 0 0,0 0-1 0 0,-8-3-3 0 0,-14-10-67 0 0,14 8 142 0 0,-1 0 0 0 0,0 2 0 0 0,-1 0 0 0 0,-7-2-75 0 0,-4-3 53 0 0,-12-3-204 0 0,-18-8 179 0 0,32 12 12 0 0,1 2 0 0 0,-2 1 0 0 0,0 1 0 0 0,0 1 0 0 0,-25-2-40 0 0,12 1 40 0 0,14 4 12 0 0,1 0 0 0 0,-1 2-1 0 0,0 2 1 0 0,-2 0-52 0 0,-9-2 50 0 0,32 1-40 0 0,-1 0-1 0 0,1 1 1 0 0,0 0 0 0 0,0 0-1 0 0,-1 0 1 0 0,1 1-1 0 0,0 0 1 0 0,-2 0-10 0 0,-10 4 5 0 0,1 0-25 0 0,-1-1 1 0 0,1-1 0 0 0,-1 0-1 0 0,1-2 1 0 0,-2 1 19 0 0,10-2-63 0 0,1 1 0 0 0,-1 0 0 0 0,0 0 0 0 0,1 1 0 0 0,-1-1 0 0 0,1 2 0 0 0,0-1 0 0 0,-5 3 63 0 0,-53 31-1394 0 0,14-7-434 0 0,2-2-908 0 0,26-14-1284 0 0,0 0 0 0 0,-25 8 4020 0 0,10-8-2184 0 0,5 7 1034 0 0</inkml:trace>
  <inkml:trace contextRef="#ctx0" brushRef="#br0" timeOffset="1690.639">1921 1321 8 0 0,'-54'-18'444'0'0,"1"-2"1064"0"0,-2 4-1 0 0,1 1 0 0 0,-2 3 0 0 0,-6 2-1507 0 0,41 7 173 0 0,-3 0 152 0 0,-1 0 0 0 0,1 2 0 0 0,-1 1 0 0 0,1 1 0 0 0,-11 2-325 0 0,7 2 476 0 0,0-2 1 0 0,0 0-1 0 0,0-2 1 0 0,-1-1-1 0 0,-18-3-476 0 0,40 3 93 0 0,-1-1 1 0 0,1 2-1 0 0,0-1 0 0 0,0 1 1 0 0,-7 1-94 0 0,5 0 54 0 0,0-1 0 0 0,1 0 1 0 0,-1 0-1 0 0,-2-1-54 0 0,-7-2 46 0 0,11 1-31 0 0,1 1-1 0 0,-1-1 1 0 0,1 1 0 0 0,-1 1 0 0 0,0-1 0 0 0,1 1-1 0 0,-2 1-14 0 0,-129 27 226 0 0,95-19-179 0 0,20-6-13 0 0,1 2-1 0 0,0 0 1 0 0,-19 9-34 0 0,-87 36 30 0 0,15-7 40 0 0,67-26-71 0 0,-15 2 1 0 0,-23 8 77 0 0,53-18-41 0 0,21-7-49 0 0,0 0 0 0 0,0 0 0 0 0,0 1-1 0 0,0 0 1 0 0,1 1 0 0 0,0-1 0 0 0,-5 4 13 0 0,-119 90-141 0 0,125-92 111 0 0,0 1 0 0 0,0 0 1 0 0,1 0-1 0 0,0 0 0 0 0,1 1 1 0 0,-1-1-1 0 0,1 1 1 0 0,-2 6 29 0 0,-9 13-113 0 0,12-21 62 0 0,1 1-1 0 0,-1 1 1 0 0,2-1-1 0 0,-1 0 1 0 0,1 1-1 0 0,-1 4 52 0 0,-6 17-114 0 0,8-24 96 0 0,0-1-1 0 0,0 1 1 0 0,0-1-1 0 0,1 0 1 0 0,-1 1-1 0 0,1 0 1 0 0,0-1-1 0 0,1 1 1 0 0,-1-1-1 0 0,1 1 1 0 0,0-1-1 0 0,0 0 1 0 0,0 1-1 0 0,2 2 19 0 0,3 9-86 0 0,1-1 1 0 0,0 1-1 0 0,3 1 86 0 0,-7-11-37 0 0,5 6 3 0 0,0 0 0 0 0,1-1 0 0 0,0 0 0 0 0,1 0 0 0 0,0-1 0 0 0,1 0 0 0 0,0-1 0 0 0,1 0 0 0 0,0-1 0 0 0,0 0 0 0 0,1-1 34 0 0,37 20-63 0 0,1-2-1 0 0,12 1 64 0 0,-50-20 1 0 0,32 11-9 0 0,1-2 0 0 0,27 6 8 0 0,16 3 38 0 0,-30-8 44 0 0,8-1-82 0 0,-35-10 258 0 0,-1-2 1 0 0,26-1-259 0 0,-8-1 144 0 0,-14-1 6 0 0,0-1 0 0 0,0-2-1 0 0,0-2 1 0 0,-1-1-1 0 0,2-2-149 0 0,63-9 370 0 0,-40 7 95 0 0,28-9-465 0 0,-68 15-7 0 0,0 1-1 0 0,13-1 8 0 0,-16 2 32 0 0,1 0 0 0 0,0-1-1 0 0,-1-1 1 0 0,1 0-32 0 0,198-70 251 0 0,-192 67-208 0 0,30-11 50 0 0,17-8-93 0 0,-24 8 111 0 0,-25 10-66 0 0,-1 0 1 0 0,0-2 0 0 0,0 0-1 0 0,10-8-45 0 0,9-6 69 0 0,-26 16 8 0 0,0 0 0 0 0,-1 0-1 0 0,0-1 1 0 0,0-1 0 0 0,6-7-77 0 0,-6 5 96 0 0,5-11 56 0 0,7-17-34 0 0,-8 14 59 0 0,-1-2 1 0 0,5-15-178 0 0,-14 29 54 0 0,-1-2 0 0 0,0 1 0 0 0,1-10-54 0 0,-5 21 53 0 0,0 0 1 0 0,0-1-1 0 0,-1 1 0 0 0,0-1 0 0 0,0 1 1 0 0,0 0-1 0 0,-1-1 0 0 0,1 1 1 0 0,-1 0-1 0 0,0-1 0 0 0,0 1 1 0 0,-1 0-1 0 0,1 0 0 0 0,-1 0 1 0 0,0 0-54 0 0,-8-19 342 0 0,-8-11 154 0 0,-8-10-131 0 0,22 35-275 0 0,-1 0 0 0 0,0 0 0 0 0,0 1 0 0 0,-1 0 0 0 0,0 0-1 0 0,-1 1 1 0 0,1 0 0 0 0,-1 0 0 0 0,-6-4-90 0 0,-31-25 383 0 0,24 27-273 0 0,-3 2 25 0 0,0 1 1 0 0,-23-4-136 0 0,-11-1 160 0 0,-8-2-99 0 0,1 3-1 0 0,-1 2 0 0 0,0 4 1 0 0,-42 3-61 0 0,98 1 7 0 0,0 0 1 0 0,1-1-1 0 0,-1 0 1 0 0,1-1-1 0 0,0 0 1 0 0,-5-1-8 0 0,8 1-29 0 0,0 1 0 0 0,0 0 0 0 0,-1 1 0 0 0,1-1-1 0 0,0 1 1 0 0,0 0 0 0 0,-1 0 0 0 0,1 1 0 0 0,0 0 0 0 0,0 0 0 0 0,-5 1 29 0 0,-27 3-786 0 0,28-5 96 0 0,0 1-1 0 0,0 1 0 0 0,0-1 1 0 0,0 1-1 0 0,-7 3 691 0 0,-28 6-6085 0 0,40-10 5660 0 0,0-1 0 0 0,0 1-1 0 0,0 1 1 0 0,0-1 0 0 0,0 1-1 0 0,1-1 1 0 0,-1 1 0 0 0,0 0-1 0 0,1 1 1 0 0,-1-1 0 0 0,1 0-1 0 0,0 1 1 0 0,0 0 0 0 0,0 0-1 0 0,0 0 1 0 0,-1 2 425 0 0,-11 27-1063 0 0</inkml:trace>
  <inkml:trace contextRef="#ctx0" brushRef="#br0" timeOffset="2887.287">1953 2236 8 0 0,'-45'8'683'0'0,"-1"-2"0"0"0,1-2-1 0 0,-1-2 1 0 0,1-3 0 0 0,-3-1-683 0 0,-91-7 8351 0 0,-121 7-8351 0 0,227 5 125 0 0,0 1-1 0 0,-10 4-124 0 0,-47 6-13 0 0,57-9 72 0 0,-1 2 1 0 0,1 1-1 0 0,0 1 0 0 0,-29 14-59 0 0,5-3 221 0 0,14-4-177 0 0,2 3 1 0 0,0 0 0 0 0,1 3 0 0 0,1 1 0 0 0,-10 11-45 0 0,24-18 11 0 0,-35 23-16 0 0,2 2-1 0 0,2 3 0 0 0,-25 26 6 0 0,70-57 7 0 0,0-1 0 0 0,0 2 0 0 0,2-1-1 0 0,-1 1 1 0 0,2 1 0 0 0,0-1 0 0 0,1 1-1 0 0,0 1 1 0 0,1 0 0 0 0,1 0 0 0 0,0 0-1 0 0,1 0 1 0 0,1 1 0 0 0,1-1 0 0 0,0 1-1 0 0,1 0 1 0 0,1 13-7 0 0,1-17 2 0 0,0 0 0 0 0,1 0 0 0 0,0-1-1 0 0,1 1 1 0 0,1 0 0 0 0,0-1 0 0 0,0 0 0 0 0,3 3-2 0 0,-5-10 7 0 0,6 15-14 0 0,1-1 0 0 0,1-1 0 0 0,1 1 0 0 0,0-2 0 0 0,14 17 7 0 0,-2-9 46 0 0,1-1 1 0 0,5 2-47 0 0,-17-17 22 0 0,0 0 0 0 0,0-1 0 0 0,1 0-1 0 0,0-1 1 0 0,0 0 0 0 0,4 0-22 0 0,12 3 71 0 0,0-1-1 0 0,0-1 1 0 0,1-2 0 0 0,0-1 0 0 0,0-2 0 0 0,0 0 0 0 0,0-2 0 0 0,25-3-71 0 0,-2 2-95 0 0,17 3 95 0 0,-17 0 219 0 0,18-3-219 0 0,181-4 210 0 0,-177-3 30 0 0,1-3 0 0 0,-1-4-1 0 0,56-18-239 0 0,-82 22 27 0 0,-30 7 59 0 0,0-1-1 0 0,0-1 0 0 0,13-5-85 0 0,29-11 337 0 0,40-8-337 0 0,-71 21 94 0 0,-21 4-40 0 0,0 1 0 0 0,0-1 0 0 0,0-1 0 0 0,0 0 0 0 0,-1 0 1 0 0,1-1-1 0 0,-1 1 0 0 0,-1-2 0 0 0,1 1 0 0 0,5-8-54 0 0,1-1 135 0 0,-2 1 1 0 0,0-2-1 0 0,-1 0 0 0 0,0 0 0 0 0,0-3-135 0 0,26-52 407 0 0,-35 65-353 0 0,1 1-1 0 0,-1 0 1 0 0,0-1-1 0 0,0 1 1 0 0,0-1 0 0 0,0-5-54 0 0,-1 5 1 0 0,0 0-1 0 0,1 1 1 0 0,-1-1 0 0 0,1 1 0 0 0,1 0 0 0 0,0-2-1 0 0,0-2 55 0 0,-1 1 0 0 0,0-1 1 0 0,0 1-1 0 0,-1-1 0 0 0,0 0 1 0 0,-1 1-1 0 0,0-1 0 0 0,0 0 1 0 0,-1 1-1 0 0,0-3-55 0 0,-1-23 448 0 0,1 21-294 0 0,-1 0 0 0 0,-1 1 1 0 0,0-1-1 0 0,0 1 0 0 0,-1-1 0 0 0,-1 1 0 0 0,0 0 0 0 0,-1 1 0 0 0,-1-3-154 0 0,-13-28 414 0 0,17 36-370 0 0,-1 0 0 0 0,-1 1 1 0 0,1-1-1 0 0,-1 1 0 0 0,0 0 0 0 0,0 0 1 0 0,0 1-1 0 0,0-1 0 0 0,-1 1 1 0 0,-1 0-45 0 0,-18-16 218 0 0,-39-31-137 0 0,50 40-60 0 0,0 1 1 0 0,-1 0-1 0 0,0 1 0 0 0,0 1 0 0 0,-17-7-21 0 0,25 12 25 0 0,-13-7-43 0 0,-1 2-1 0 0,0 1 1 0 0,0 0 0 0 0,0 2-1 0 0,-16-2 19 0 0,22 6-161 0 0,1 1-1 0 0,0 0 1 0 0,0 1-1 0 0,0 1 1 0 0,-1 0-1 0 0,1 1 1 0 0,-5 3 161 0 0,-36 5-1881 0 0,35-7-1175 0 0,1 0 0 0 0,0 2 1 0 0,0 0-1 0 0,-14 8 3056 0 0,14-6-2742 0 0,-8 2-153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6.7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195 19 2617 0 0,'-6'-3'898'0'0,"-1"0"1"0"0,0 0 0 0 0,0 1-1 0 0,-1 0 1 0 0,1 0 0 0 0,0 1-1 0 0,-1 0 1 0 0,-6 0-899 0 0,11 1 137 0 0,0 0 0 0 0,0 1 1 0 0,0-1-1 0 0,0 1 0 0 0,0 0 0 0 0,0 0 0 0 0,0 0 0 0 0,0 0 1 0 0,0 0-1 0 0,0 0 0 0 0,1 1 0 0 0,-1 0 0 0 0,0-1 1 0 0,1 1-1 0 0,0 0 0 0 0,-1 0 0 0 0,1 0 0 0 0,0 1 1 0 0,0-1-1 0 0,0 0 0 0 0,0 1 0 0 0,0 0-137 0 0,-7 13 170 0 0,1-1 0 0 0,0 2 0 0 0,1-1 0 0 0,1 1 0 0 0,0 0 0 0 0,1 0 0 0 0,1 0 0 0 0,1 1 1 0 0,-1 14-171 0 0,2-10 97 0 0,1-1 1 0 0,1 1-1 0 0,1 0 1 0 0,1 0 0 0 0,0-1-1 0 0,2 1 1 0 0,6 19-98 0 0,-6-29 41 0 0,0 0 0 0 0,1 0-1 0 0,1 0 1 0 0,0-1 0 0 0,0 1 0 0 0,1-1 0 0 0,6 7-41 0 0,-9-14-272 0 0,0 1 0 0 0,0-1-1 0 0,1 0 1 0 0,0 0 0 0 0,-1 0 0 0 0,1-1 0 0 0,1 1 0 0 0,-1-1 272 0 0,-1-1-672 0 0,0 0 1 0 0,0-1-1 0 0,0 1 1 0 0,0-1-1 0 0,0 0 1 0 0,0 0 0 0 0,0-1-1 0 0,0 1 1 0 0,0-1-1 0 0,1 0 1 0 0,-1 0-1 0 0,0 0 672 0 0,39-4-4709 0 0,-19-5 4337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7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91 274 2120 0 0,'-8'3'798'0'0,"1"0"0"0"0,0 0 0 0 0,0 0-1 0 0,0 1 1 0 0,0 0 0 0 0,1 1-1 0 0,-1-1 1 0 0,-3 5-798 0 0,7-6 183 0 0,1-1 1 0 0,0 1-1 0 0,-1 0 1 0 0,1 0-1 0 0,1 1 0 0 0,-1-1 1 0 0,0 0-1 0 0,1 1 1 0 0,-1-1-1 0 0,1 1 0 0 0,0-1 1 0 0,0 1-1 0 0,1 0 1 0 0,-1-1-1 0 0,1 1 0 0 0,-1 0 1 0 0,1-1-1 0 0,0 1 1 0 0,1 1-184 0 0,0 2 117 0 0,0 1 0 0 0,0 0 1 0 0,1-1-1 0 0,0 1 1 0 0,1-1-1 0 0,0 1 1 0 0,0-1-1 0 0,0 0 1 0 0,4 4-118 0 0,7 12 190 0 0,2-1 0 0 0,3 3-190 0 0,-15-20 13 0 0,0-1 0 0 0,0 1 0 0 0,1-1 0 0 0,-1 0 0 0 0,5 2-13 0 0,-7-4 18 0 0,0-1-1 0 0,1 1 0 0 0,-1-1 1 0 0,0 0-1 0 0,1 0 0 0 0,-1 0 1 0 0,0 0-1 0 0,1 0 1 0 0,-1-1-1 0 0,1 1 0 0 0,0-1 1 0 0,-1 1-1 0 0,1-1 0 0 0,1 0-17 0 0,11-1 65 0 0,-12 2-59 0 0,0-1 0 0 0,-1 0 0 0 0,1-1 0 0 0,0 1 0 0 0,-1 0 0 0 0,1-1 0 0 0,-1 1 0 0 0,1-1 0 0 0,-1 0 0 0 0,1 0 0 0 0,-1 0 0 0 0,1 0 0 0 0,-1 0-6 0 0,3-2-32 0 0,0 1-1 0 0,-1 0 1 0 0,1 0-1 0 0,0 0 1 0 0,0 1-1 0 0,0 0 1 0 0,0 0-1 0 0,0 0 1 0 0,0 1-1 0 0,0-1 1 0 0,0 1 0 0 0,1 1-1 0 0,-1-1 1 0 0,0 1-1 0 0,0-1 1 0 0,0 1-1 0 0,0 1 1 0 0,0-1-1 0 0,0 1 1 0 0,-1 0-1 0 0,1 0 1 0 0,0 0 0 0 0,-1 1-1 0 0,1 0 1 0 0,-1-1-1 0 0,0 2 1 0 0,0-1-1 0 0,0 0 1 0 0,-1 1-1 0 0,1 0 1 0 0,-1-1 0 0 0,0 1-1 0 0,1 2 33 0 0,2 3 139 0 0,-1 1-1 0 0,-1 1 1 0 0,1-1-1 0 0,-2 0 1 0 0,1 1-1 0 0,-2 0 1 0 0,1 0-1 0 0,-1 0 1 0 0,-1 0-1 0 0,0 0 1 0 0,-1 0-1 0 0,0 0 1 0 0,0 1-1 0 0,-1-1 1 0 0,-1 2-139 0 0,-2 10 380 0 0,3-14-237 0 0,0 1 0 0 0,-1-1 1 0 0,-1 0-1 0 0,1 0 0 0 0,-1 0 1 0 0,-1 0-1 0 0,1-1 0 0 0,-1 1 1 0 0,-5 5-144 0 0,6-9 50 0 0,0 0 1 0 0,-1 0 0 0 0,0 0 0 0 0,0-1 0 0 0,0 0-1 0 0,0 1 1 0 0,-1-2 0 0 0,0 1 0 0 0,-4 3-51 0 0,-12 6-64 0 0,15-9-228 0 0,0 1-1 0 0,-1-2 1 0 0,0 1 0 0 0,0-1-1 0 0,-2 1 293 0 0,6-3-576 0 0,-1 0-1 0 0,1 0 0 0 0,-1-1 0 0 0,0 1 1 0 0,1-1-1 0 0,-1 0 0 0 0,1 0 0 0 0,-1 0 1 0 0,1 0-1 0 0,-1-1 0 0 0,0 0 0 0 0,1 1 1 0 0,-4-2 576 0 0,-17-7-4062 0 0,2-3 154 0 0</inkml:trace>
  <inkml:trace contextRef="#ctx0" brushRef="#br0" timeOffset="349.137">24 319 8850 0 0,'0'0'163'0'0,"0"0"0"0"0,0 0 0 0 0,-1 0 0 0 0,1 0 1 0 0,0 0-1 0 0,0 0 0 0 0,-1-1 0 0 0,1 1 0 0 0,0 0 0 0 0,0 0 0 0 0,-1 0 1 0 0,1 0-1 0 0,0 0 0 0 0,0 0 0 0 0,-1 0 0 0 0,1 0 0 0 0,0 0 0 0 0,0 0 1 0 0,-1 0-1 0 0,1 1 0 0 0,0-1 0 0 0,0 0 0 0 0,-1 0 0 0 0,1 0 0 0 0,0 0 1 0 0,0 0-1 0 0,0 0 0 0 0,-1 0 0 0 0,1 1 0 0 0,0-1 0 0 0,0 0 0 0 0,0 0 0 0 0,-1 0 1 0 0,1 0-1 0 0,0 1 0 0 0,0-1 0 0 0,0 0 0 0 0,0 0 0 0 0,-1 1-163 0 0,12 4 2273 0 0,20 3-1505 0 0,-7-5-301 0 0,0-2 1 0 0,18-2-468 0 0,-16 1 187 0 0,0 0 0 0 0,6 2-187 0 0,-6 1-157 0 0,0-2 0 0 0,0-1 1 0 0,17-3 156 0 0,36-5-3557 0 0,-66 6 2557 0 0,-3 1-291 0 0,0-1 1 0 0,0-1-1 0 0,-1 0 0 0 0,1 0 0 0 0,-1-1 0 0 0,0 0 1 0 0,0 0-1 0 0,0-1 0 0 0,3-2 1291 0 0,22-17-2910 0 0</inkml:trace>
  <inkml:trace contextRef="#ctx0" brushRef="#br0" timeOffset="350.137">1240 0 56 0 0,'9'4'743'0'0,"-2"0"0"0"0,1 0 1 0 0,0 1-1 0 0,-1 0 0 0 0,0 0 0 0 0,0 1 1 0 0,0 0-1 0 0,-1 0 0 0 0,0 1 0 0 0,0-1 1 0 0,0 1-1 0 0,-1 1 0 0 0,2 3-743 0 0,19 33 1691 0 0,-3 2 0 0 0,-1 0-1 0 0,-3 2 1 0 0,-1 0 0 0 0,-1 7-1691 0 0,-12-27 304 0 0,0 0 0 0 0,-2 0 1 0 0,-1 0-1 0 0,-1 1 0 0 0,-2-1 1 0 0,0 1-1 0 0,-2-1 0 0 0,-2 0 0 0 0,0 0 1 0 0,-2-1-1 0 0,-1 1 0 0 0,-3 6-304 0 0,-1-7 309 0 0,-1-1 0 0 0,-1 1 0 0 0,-18 22-310 0 0,11-16 141 0 0,16-27-108 0 0,1 1 0 0 0,-2-1 0 0 0,1-1 0 0 0,-1 1 0 0 0,0-1 0 0 0,0 0 0 0 0,-5 3-32 0 0,-19 17-5038 0 0,20-21-4778 0 0,6 0 2357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2 128 11146 0 0,'1'1'422'0'0,"0"1"-1"0"0,-1-1 0 0 0,1 0 0 0 0,0 1 1 0 0,0-1-1 0 0,0 0 0 0 0,0 1 0 0 0,0-1 1 0 0,0 0-1 0 0,0 0 0 0 0,0 0 0 0 0,0 0 1 0 0,1 0-422 0 0,20 10 1833 0 0,33-2-2317 0 0,-38-7 979 0 0,9 1-381 0 0,1-2 1 0 0,-1-1-1 0 0,1-1 1 0 0,0-1-1 0 0,11-3-114 0 0,9-3 370 0 0,0-3 0 0 0,28-11-370 0 0,-59 17 20 0 0,0-1 0 0 0,-1 0 0 0 0,0-1 0 0 0,0-1 0 0 0,-1-1 0 0 0,0 0 0 0 0,3-3-20 0 0,15-8-919 0 0,-11 8-2782 0 0,-20 11 3342 0 0,-1 1 0 0 0,1-1 0 0 0,-1 1-1 0 0,1-1 1 0 0,-1 0 0 0 0,0 1 0 0 0,1-1-1 0 0,-1 1 1 0 0,1-1 0 0 0,-1 0 0 0 0,0 1-1 0 0,0-1 1 0 0,1 0 0 0 0,-1 1 0 0 0,0-1-1 0 0,0 0 1 0 0,0 0 0 0 0,0 1 0 0 0,0-1 0 0 0,0 0-1 0 0,0 0 1 0 0,0 1 0 0 0,0-1 0 0 0,0 0-1 0 0,0 1 1 0 0,0-1 0 0 0,0 0 359 0 0,-5-8-5432 0 0</inkml:trace>
  <inkml:trace contextRef="#ctx0" brushRef="#br0" timeOffset="372.819">155 264 7698 0 0,'-19'24'1813'0'0,"1"1"0"0"0,2 1 1 0 0,0 1-1 0 0,-1 4-1813 0 0,11-17 228 0 0,0 0 1 0 0,1 0-1 0 0,1 0 0 0 0,0 0 1 0 0,1 1-1 0 0,0-1 1 0 0,1 1-1 0 0,1 0 0 0 0,0 10-228 0 0,6 152 1238 0 0,1 46 1755 0 0,-9 5-2993 0 0,-6-28 1112 0 0,-18 228-288 0 0,24-397-802 0 0,1 0 0 0 0,2 0 1 0 0,1 0-1 0 0,1-1 0 0 0,2 1 0 0 0,3 11-22 0 0,-7-40-2 0 0,0 0-1 0 0,1 0 1 0 0,-1 0-1 0 0,0 0 0 0 0,1-1 1 0 0,0 1-1 0 0,-1 0 1 0 0,1 0-1 0 0,0-1 0 0 0,0 1 1 0 0,1 0 2 0 0,-2-2 7 0 0,1 1 0 0 0,0-1 0 0 0,0 0 0 0 0,-1 0 0 0 0,1 0 0 0 0,0 0 0 0 0,0 0 0 0 0,-1 0 1 0 0,1 0-1 0 0,0 0 0 0 0,0 0 0 0 0,-1 0 0 0 0,1-1 0 0 0,0 1 0 0 0,0 0 0 0 0,-1 0 0 0 0,1-1 0 0 0,0 1 0 0 0,-1 0 0 0 0,1-1-7 0 0,6-1 74 0 0,7-1-62 0 0,0 1-1 0 0,0 1 1 0 0,1 0 0 0 0,-1 0-1 0 0,0 2 1 0 0,0 0 0 0 0,0 0-1 0 0,9 3-11 0 0,63 12-306 0 0,-45-8 280 0 0,0-1 1 0 0,0-2 0 0 0,18-1 25 0 0,-51-4 28 0 0,-1 0 0 0 0,1 1-1 0 0,-1 1 1 0 0,1-1 0 0 0,-1 1 0 0 0,0 0 0 0 0,0 1 0 0 0,0 0 0 0 0,1 0-28 0 0,4 2 143 0 0,-5-2-139 0 0,0-1 0 0 0,0 0 0 0 0,0-1-1 0 0,7 1-3 0 0,12 3-109 0 0,-4-6-3331 0 0,-21 0 2759 0 0,0 1 0 0 0,1-1 1 0 0,-1 1-1 0 0,0 0 0 0 0,0-1 0 0 0,1 0 0 0 0,-1 1 1 0 0,0-1-1 0 0,0 0 0 0 0,0 0 0 0 0,0 1 1 0 0,0-1-1 0 0,0 0 0 0 0,0-1 681 0 0,6-11-9045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7.1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12 752 0 0,'7'-2'857'0'0,"0"0"0"0"0,0 0 1 0 0,0 0-1 0 0,0 1 0 0 0,1 0 0 0 0,-1 0 0 0 0,0 1 0 0 0,0 0 0 0 0,1 0 0 0 0,-1 1-857 0 0,-4-1 141 0 0,1 0-1 0 0,-1 1 1 0 0,0 0-1 0 0,1 0 1 0 0,-1 0-1 0 0,0 0 1 0 0,0 0-1 0 0,1 0 1 0 0,-1 1-1 0 0,0-1 1 0 0,-1 1 0 0 0,1 0-1 0 0,0 0 1 0 0,0 0-1 0 0,-1 1 1 0 0,1-1-1 0 0,-1 1 1 0 0,0-1-1 0 0,0 1 1 0 0,0 0-1 0 0,0-1 1 0 0,0 2-141 0 0,3 7 84 0 0,-1 0 0 0 0,0 1 0 0 0,-1 0 0 0 0,0-1 0 0 0,-1 2 0 0 0,0-1 0 0 0,-1 0 0 0 0,0 0 0 0 0,-1 5-84 0 0,-1 21 104 0 0,-3 0 0 0 0,-2 13-104 0 0,1-28-121 0 0,-1 0 0 0 0,-1 0-1 0 0,-1 0 1 0 0,-1-1 0 0 0,-1-1 0 0 0,-5 9 121 0 0,14-29-14 0 0,0 1-1 0 0,0 0 1 0 0,0 0-1 0 0,0 0 1 0 0,1 0 0 0 0,-1 0-1 0 0,1 0 1 0 0,-1 0-1 0 0,1 1 1 0 0,0-1 0 0 0,0 0-1 0 0,0 0 1 0 0,0 0-1 0 0,0 0 1 0 0,0 2 14 0 0,0-4-7 0 0,1 1 0 0 0,-1-1 0 0 0,0 0 0 0 0,0 0 0 0 0,0 1 1 0 0,0-1-1 0 0,1 0 0 0 0,-1 0 0 0 0,0 0 0 0 0,0 1 0 0 0,0-1 0 0 0,1 0 0 0 0,-1 0 0 0 0,0 0 0 0 0,0 0 1 0 0,0 1-1 0 0,1-1 0 0 0,-1 0 0 0 0,0 0 0 0 0,1 0 0 0 0,-1 0 0 0 0,0 0 0 0 0,0 0 0 0 0,1 0 1 0 0,-1 0-1 0 0,0 0 0 0 0,1 0 0 0 0,-1 0 0 0 0,0 0 0 0 0,0 0 0 0 0,1 0 0 0 0,-1 0 0 0 0,0 0 0 0 0,0 0 1 0 0,1 0 6 0 0,16-12-91 0 0,-9 6 72 0 0,1 0 0 0 0,0 0 0 0 0,1 1 0 0 0,0 0 0 0 0,-1 0 0 0 0,2 1 0 0 0,-1 1 0 0 0,7-2 19 0 0,-7 1 44 0 0,-5 3-39 0 0,0 0-1 0 0,-1-1 1 0 0,1 1 0 0 0,0 1 0 0 0,-1-1-1 0 0,1 1 1 0 0,0 0 0 0 0,0 0 0 0 0,0 0-1 0 0,0 1 1 0 0,-1-1 0 0 0,1 1 0 0 0,0 0-1 0 0,-1 1 1 0 0,1-1 0 0 0,2 2-5 0 0,-2 0 85 0 0,1 0-1 0 0,-1 0 1 0 0,0 1 0 0 0,0 0-1 0 0,0 0 1 0 0,0 0 0 0 0,-1 0-1 0 0,0 1 1 0 0,0-1-1 0 0,0 1 1 0 0,3 5-85 0 0,-1 0 202 0 0,-1-1-1 0 0,0 1 0 0 0,-1-1 1 0 0,0 1-1 0 0,-1 1 1 0 0,0-1-1 0 0,0 0 1 0 0,-1 1-1 0 0,0 0 1 0 0,-1-1-1 0 0,0 1 0 0 0,-1 0 1 0 0,0 0-1 0 0,-2 10-201 0 0,-6 11 439 0 0,-1-1 0 0 0,-2 1 1 0 0,-1-2-1 0 0,-2 0 0 0 0,-10 18-439 0 0,21-43 10 0 0,-4 24-2541 0 0,5-24-6938 0 0,-1-13 5826 0 0,7 1 1265 0 0</inkml:trace>
  <inkml:trace contextRef="#ctx0" brushRef="#br0" timeOffset="336.034">700 654 720 0 0,'0'10'1392'0'0,"0"-4"57"0"0,3 7 335 0 0,-1-8-272 0 0,-2 6-559 0 0,0 2-513 0 0,0-5-192 0 0,3 3-160 0 0,0-3 0 0 0,2-6-160 0 0,-2 4-432 0 0,-1-1-705 0 0,6-2-1143 0 0,-8-1 71 0 0,6-7 721 0 0,-1 8 872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6.0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65 402 1984 0 0,'-4'1'829'0'0,"1"1"-1"0"0,0 0 0 0 0,0 1 1 0 0,0-1-1 0 0,1 0 0 0 0,-1 1 0 0 0,1 0 1 0 0,-1-1-1 0 0,1 1 0 0 0,-2 3-828 0 0,0 0 560 0 0,0 1-1 0 0,1 0 1 0 0,0 0 0 0 0,0 0-1 0 0,0 2-559 0 0,-1 3 164 0 0,2-1-1 0 0,-1 1 1 0 0,1-1 0 0 0,1 1-1 0 0,0 0 1 0 0,1 10-164 0 0,1-16 28 0 0,-1 1 1 0 0,1 0-1 0 0,0-1 1 0 0,1 1-1 0 0,-1-1 0 0 0,1 0 1 0 0,1 1-1 0 0,-1-1 0 0 0,1 0 1 0 0,0 0-1 0 0,1-1 1 0 0,-1 1-1 0 0,1 0 0 0 0,0-1 1 0 0,0 0-1 0 0,1 0 1 0 0,0 0-1 0 0,0-1 0 0 0,0 0 1 0 0,0 0-1 0 0,0 0 1 0 0,1 0-1 0 0,1 0-28 0 0,2 0 47 0 0,-1 0 0 0 0,1-1 0 0 0,0 0 0 0 0,1 0 0 0 0,-1-1 0 0 0,0 0 0 0 0,1-1 0 0 0,-1 0 0 0 0,1 0 0 0 0,0-1 0 0 0,-1-1 0 0 0,1 1 0 0 0,-1-1 0 0 0,1-1 0 0 0,6-2-47 0 0,-5 2 61 0 0,-1-2 1 0 0,0 1-1 0 0,0-1 1 0 0,-1-1 0 0 0,1 0-1 0 0,-1 0 1 0 0,0-1 0 0 0,4-4-62 0 0,1-2 84 0 0,1-1 0 0 0,-2 0 0 0 0,0-1 0 0 0,2-4-84 0 0,-8 8 63 0 0,-1-1 0 0 0,0 1 0 0 0,0-1 1 0 0,-1-1-1 0 0,0 1 0 0 0,-1 0 0 0 0,-1-1 0 0 0,0 0 0 0 0,0 0 0 0 0,-1 0 0 0 0,-1 0 0 0 0,0-1 0 0 0,-1-6-63 0 0,0 15 46 0 0,0-1-1 0 0,-1 0 1 0 0,0 1-1 0 0,0-1 0 0 0,0 1 1 0 0,0-1-1 0 0,-1 1 1 0 0,0 0-1 0 0,0 0 0 0 0,0-1 1 0 0,0 1-1 0 0,-1 0 1 0 0,1 1-1 0 0,-1-1 1 0 0,0 0-1 0 0,0 1 0 0 0,0 0 1 0 0,-3-2-46 0 0,2 1 54 0 0,-1 1 0 0 0,0-1 1 0 0,0 1-1 0 0,0 0 0 0 0,0 0 1 0 0,-1 0-1 0 0,1 1 0 0 0,-1 0 1 0 0,1 0-1 0 0,-1 1 0 0 0,0-1 0 0 0,0 1 1 0 0,0 0-1 0 0,-1 1-54 0 0,-22-3 52 0 0,23 2-81 0 0,0 0 1 0 0,-1 0-1 0 0,1 1 0 0 0,0 0 1 0 0,-1 0-1 0 0,1 1 0 0 0,0-1 1 0 0,-1 2-1 0 0,1-1 0 0 0,0 0 1 0 0,0 1-1 0 0,-2 1 29 0 0,-27 16-1371 0 0,8-3-4324 0 0,26-16 5457 0 0,1 0 0 0 0,0 0 0 0 0,-1 1 0 0 0,1-1-1 0 0,-1 0 1 0 0,1 0 0 0 0,-1 0 0 0 0,1 1 0 0 0,0-1 0 0 0,-1 0-1 0 0,1 0 1 0 0,-1 0 0 0 0,1 0 0 0 0,-1 0 0 0 0,1 0-1 0 0,-1 0 1 0 0,1 0 0 0 0,-1 0 0 0 0,1 0 0 0 0,-1-1 0 0 0,1 1-1 0 0,-1 0 1 0 0,1 0 0 0 0,0 0 0 0 0,-1 0 0 0 0,1-1-1 0 0,-1 1 1 0 0,1 0 0 0 0,0 0 0 0 0,-1-1 0 0 0,1 1-1 0 0,0 0 1 0 0,-1-1 238 0 0,0 0-220 0 0,-3-2-2966 0 0</inkml:trace>
  <inkml:trace contextRef="#ctx0" brushRef="#br0" timeOffset="332.78">591 13 640 0 0,'2'-1'294'0'0,"0"-1"-1"0"0,0 1 1 0 0,0 0 0 0 0,0 0-1 0 0,0-1 1 0 0,0 2-1 0 0,0-1 1 0 0,0 0 0 0 0,0 0-1 0 0,0 1 1 0 0,1-1 0 0 0,-1 1-1 0 0,0-1 1 0 0,0 1-1 0 0,1 0 1 0 0,-1 0 0 0 0,0 0-1 0 0,1 1 1 0 0,-1-1-1 0 0,0 0 1 0 0,0 1 0 0 0,0-1-1 0 0,2 2-293 0 0,8 2 588 0 0,0 0 0 0 0,-1 1 0 0 0,1 0 0 0 0,-1 2-588 0 0,7 1 529 0 0,3 2-35 0 0,0 1 0 0 0,0 1 1 0 0,-1 0-1 0 0,-1 1 0 0 0,0 2 0 0 0,12 11-494 0 0,-18-14 297 0 0,0 2-1 0 0,-1-1 1 0 0,0 1 0 0 0,-1 1-1 0 0,0 0 1 0 0,-2 1 0 0 0,0 0 0 0 0,1 4-297 0 0,-6-11 95 0 0,10 20 543 0 0,-2 1 0 0 0,0 3-638 0 0,-9-23 161 0 0,0 1 0 0 0,-1 0 0 0 0,0-1 1 0 0,-1 1-1 0 0,0 0 0 0 0,-1 0 0 0 0,0 0 0 0 0,-1 1-161 0 0,-1 5 132 0 0,0 0-1 0 0,-2-1 1 0 0,0 0-1 0 0,-1 0 1 0 0,0 0-1 0 0,-1 0 0 0 0,-1-1 1 0 0,-1 0-1 0 0,0 0 1 0 0,-1-1-1 0 0,0 0 1 0 0,-1 0-1 0 0,-1-1 1 0 0,-4 4-132 0 0,-13 17 221 0 0,21-24-288 0 0,-1 0 0 0 0,0-1 0 0 0,0 0 0 0 0,-1-1 1 0 0,0 0-1 0 0,-1 0 0 0 0,-1 1 67 0 0,7-6-3677 0 0,2-2-3107 0 0,3-5 3125 0 0,5-1-1880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5.0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160 144 3633 0 0,'-8'4'789'0'0,"-1"0"0"0"0,1 0 0 0 0,1 1 0 0 0,-1 0 0 0 0,1 0 0 0 0,-1 1 0 0 0,1 0 0 0 0,1 0 0 0 0,-1 1 0 0 0,-1 2-789 0 0,0 1 395 0 0,1 0 0 0 0,0 1 0 0 0,0 0 0 0 0,1 0 1 0 0,1 1-1 0 0,0-1 0 0 0,0 3-395 0 0,-2 7 88 0 0,2 0 1 0 0,0 1-1 0 0,1-1 1 0 0,1 1-1 0 0,2 0 1 0 0,0 0-1 0 0,1 0 1 0 0,2 14-89 0 0,3-4 126 0 0,2 0 0 0 0,0 0 0 0 0,3 0 0 0 0,3 7-126 0 0,-12-37 12 0 0,0 2-51 0 0,1 0 0 0 0,0-1 0 0 0,0 1 1 0 0,1-1-1 0 0,-1 1 0 0 0,1-1 0 0 0,0 0 1 0 0,-1 0-1 0 0,1 0 0 0 0,1 0 0 0 0,-1 0 1 0 0,4 2 38 0 0,-6-4-272 0 0,1 0 1 0 0,0 0-1 0 0,0 0 1 0 0,0 0 0 0 0,0-1-1 0 0,0 1 1 0 0,0 0-1 0 0,0-1 1 0 0,0 0 0 0 0,0 1-1 0 0,0-1 1 0 0,1 0 271 0 0,-2 0-429 0 0,0 0 0 0 0,1 0 0 0 0,-1-1 1 0 0,0 1-1 0 0,1 0 0 0 0,-1-1 0 0 0,0 1 1 0 0,0-1-1 0 0,0 1 0 0 0,1-1 0 0 0,-1 1 0 0 0,0-1 1 0 0,0 0-1 0 0,0 0 0 0 0,0 0 0 0 0,0 0 1 0 0,0 0-1 0 0,0 1 0 0 0,-1-2 0 0 0,2 1 429 0 0,5-11-2311 0 0,5 1 1415 0 0</inkml:trace>
  <inkml:trace contextRef="#ctx0" brushRef="#br0" timeOffset="366.126">493 535 2200 0 0,'0'0'71'0'0,"0"-8"614"0"0,1 0 0 0 0,1 1-1 0 0,-1-1 1 0 0,1 1-1 0 0,1-2-684 0 0,-3 7 169 0 0,1 1 0 0 0,0-1 0 0 0,-1 1-1 0 0,1-1 1 0 0,0 1 0 0 0,0-1-1 0 0,0 1 1 0 0,0-1 0 0 0,0 1 0 0 0,0 0-1 0 0,1 0 1 0 0,-1 0 0 0 0,0 0 0 0 0,1-1-1 0 0,-1 2 1 0 0,1-1 0 0 0,-1 0 0 0 0,1 0-1 0 0,-1 0 1 0 0,1 1 0 0 0,-1-1 0 0 0,1 1-1 0 0,0-1 1 0 0,-1 1 0 0 0,2-1-169 0 0,19-2 1016 0 0,0-2 1 0 0,0 0-1 0 0,11-5-1016 0 0,30-8 193 0 0,24-4-268 0 0,-35 8-3482 0 0,-49 14 2948 0 0,0-1 0 0 0,0-1 0 0 0,0 1 0 0 0,0 0 0 0 0,-1 0 0 0 0,1-1 0 0 0,0 0 0 0 0,-1 0 0 0 0,1 1 0 0 0,-1-1 0 0 0,0-1 0 0 0,0 1-1 0 0,2-1 610 0 0,-1-1-481 0 0,9-3-635 0 0</inkml:trace>
  <inkml:trace contextRef="#ctx0" brushRef="#br0" timeOffset="367.126">1142 1 3249 0 0,'-4'6'1367'0'0,"-1"1"0"0"0,1 0 0 0 0,1 0 0 0 0,-1 0 0 0 0,1 0 0 0 0,-2 8-1367 0 0,2-1 1044 0 0,-1 0 1 0 0,2-1 0 0 0,-1 12-1045 0 0,2 14 569 0 0,1 0 0 0 0,3 16-569 0 0,-2-39 452 0 0,1 27 31 0 0,3 37 868 0 0,11 58-1351 0 0,-1-30-464 0 0,-7-100-2523 0 0,-8-8 2858 0 0,0 0 0 0 0,0 0 1 0 0,0 0-1 0 0,0-1 0 0 0,0 1 0 0 0,-1 0 0 0 0,1 0 0 0 0,0 0 1 0 0,0 0-1 0 0,0 0 0 0 0,0 0 0 0 0,0 0 0 0 0,0-1 0 0 0,0 1 1 0 0,0 0-1 0 0,0 0 0 0 0,0 0 0 0 0,0 0 0 0 0,0 0 0 0 0,0 0 1 0 0,0-1-1 0 0,0 1 0 0 0,0 0 0 0 0,-1 0 0 0 0,2 0 0 0 0,-1 0 1 0 0,0 0-1 0 0,0-1 0 0 0,0 1 0 0 0,0 0 0 0 0,0 0 0 0 0,0 0 1 0 0,0 0-1 0 0,0 0 0 0 0,0-1 0 0 0,0 1 0 0 0,0 0 0 0 0,0 0 1 0 0,0 0-1 0 0,0 0 0 0 0,0 0 0 0 0,0 0 0 0 0,1 0 0 0 0,-1-1 1 0 0,0 1-1 0 0,0 0 0 0 0,0 0 0 0 0,0 0 0 0 0,0 0 0 0 0,0 0 1 0 0,1 0-1 0 0,-1 0 0 0 0,0 0 0 0 0,0 0 0 0 0,0 0 0 0 0,0 0 1 0 0,0 0-1 0 0,1 0 0 0 0,-1 0 0 0 0,0 0 0 0 0,0 0 0 0 0,0 0 1 0 0,0 0-1 0 0,0 0 0 0 0,1 0 129 0 0,-8-14-4120 0 0,7 0 2064 0 0</inkml:trace>
  <inkml:trace contextRef="#ctx0" brushRef="#br0" timeOffset="699.896">1539 493 3721 0 0,'-6'11'2062'0'0,"1"0"0"0"0,0 0-1 0 0,1 1 1 0 0,-1 7-2062 0 0,2-9 329 0 0,1 0 0 0 0,0 0 0 0 0,1 0 0 0 0,0 0 0 0 0,1 0 0 0 0,0 0 0 0 0,0 1 0 0 0,1-1 0 0 0,1 1-329 0 0,0-4-88 0 0,0-1 0 0 0,1 0 0 0 0,0 0 0 0 0,1 0 0 0 0,-1 0 1 0 0,1-1-1 0 0,0 1 0 0 0,3 2 88 0 0,8 11-2978 0 0,-15-19 2854 0 0,-1 0-1 0 0,1 1 1 0 0,0-1 0 0 0,0 0 0 0 0,0 0-1 0 0,0 0 1 0 0,0 0 0 0 0,0 1 0 0 0,1-1-1 0 0,-1 0 1 0 0,0 0 0 0 0,0 0 0 0 0,0 0 0 0 0,0 0-1 0 0,0 1 1 0 0,0-1 0 0 0,0 0 0 0 0,0 0-1 0 0,0 0 1 0 0,0 0 0 0 0,0 0 0 0 0,0 0-1 0 0,1 1 1 0 0,-1-1 0 0 0,0 0 0 0 0,0 0 0 0 0,0 0-1 0 0,0 0 1 0 0,0 0 0 0 0,0 0 0 0 0,1 0-1 0 0,-1 0 1 0 0,0 0 0 0 0,0 0 0 0 0,0 0 0 0 0,0 0-1 0 0,0 0 1 0 0,1 0 0 0 0,-1 0 0 0 0,0 0-1 0 0,0 0 1 0 0,0 0 0 0 0,0 0 0 0 0,1 0-1 0 0,-1 0 1 0 0,0 0 0 0 0,0 0 0 0 0,0 0 0 0 0,0 0-1 0 0,0 0 1 0 0,1 0 0 0 0,-1 0 0 0 0,0 0-1 0 0,0 0 1 0 0,0 0 0 0 0,0 0 0 0 0,0 0-1 0 0,0-1 1 0 0,1 1 0 0 0,-1 0 0 0 0,0 0 0 0 0,0 0 124 0 0,3-2-1687 0 0,9 5-164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4:53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129 187 8 0 0,'-1'-2'207'0'0,"-1"0"0"0"0,1 0-1 0 0,-1 0 1 0 0,1 0 0 0 0,0-1 0 0 0,0 1 0 0 0,0 0-1 0 0,0-1 1 0 0,0 1-207 0 0,1 0 298 0 0,-1 0 0 0 0,1 1-1 0 0,-1-1 1 0 0,1 0 0 0 0,-1 1-1 0 0,0-1 1 0 0,0 1 0 0 0,0-1-1 0 0,0 1 1 0 0,0 0 0 0 0,0-1-1 0 0,0 1 1 0 0,0 0 0 0 0,0 0-1 0 0,-1 0 1 0 0,0-1-298 0 0,1 2 77 0 0,0 0-1 0 0,1 0 1 0 0,-1 0-1 0 0,0-1 1 0 0,0 1 0 0 0,1 1-1 0 0,-1-1 1 0 0,0 0-1 0 0,1 0 1 0 0,-1 0-1 0 0,0 0 1 0 0,1 0 0 0 0,-1 1-1 0 0,0-1 1 0 0,1 0-1 0 0,-1 1 1 0 0,0-1 0 0 0,1 0-1 0 0,-1 1 1 0 0,0-1-1 0 0,1 1 1 0 0,-1-1-1 0 0,1 1 1 0 0,-1-1 0 0 0,1 1-1 0 0,0-1 1 0 0,-1 1-1 0 0,1 0 1 0 0,-1 0-77 0 0,-12 20 30 0 0,12-19 24 0 0,-12 26-72 0 0,1 1 1 0 0,1 0 0 0 0,2 0-1 0 0,-2 16 18 0 0,7-30-1 0 0,2-8 7 0 0,0 1 0 0 0,1 0 0 0 0,0 0-1 0 0,0 0 1 0 0,0 0 0 0 0,1 0 0 0 0,1 0 0 0 0,-1 0 0 0 0,1 0 0 0 0,1 0 0 0 0,-1 0 0 0 0,1 0 0 0 0,1-1-1 0 0,-1 1 1 0 0,1-1 0 0 0,1 1 0 0 0,-1-1 0 0 0,1 0 0 0 0,1 0-6 0 0,2 2-81 0 0,3 5 115 0 0,1 0 1 0 0,0-1-1 0 0,1 0 1 0 0,5 3-35 0 0,-12-12-372 0 0,0 0 1 0 0,0 0 0 0 0,1-1-1 0 0,-1 0 1 0 0,1 0 0 0 0,0 0-1 0 0,0-1 1 0 0,0 0 0 0 0,0 0-1 0 0,0 0 1 0 0,0-1 0 0 0,1 0 0 0 0,5 0 371 0 0,-3-1-786 0 0,0 0 0 0 0,1-1 1 0 0,-1 0-1 0 0,3-1 786 0 0,24-3-865 0 0,-7 7 673 0 0</inkml:trace>
  <inkml:trace contextRef="#ctx0" brushRef="#br0" timeOffset="327.582">629 68 8 0 0,'-1'-47'1052'0'0,"1"43"-337"0"0,0 7-7 0 0,-2 24 316 0 0,-22 230 3554 0 0,7-90-3348 0 0,16-154-1274 0 0,-2 5-194 0 0,2 1-1 0 0,0 0 0 0 0,1-1 1 0 0,1 1-1 0 0,0-1 0 0 0,1 1 0 0 0,2 3 239 0 0,-4-21-240 0 0,1 0 0 0 0,-1 0 1 0 0,0 0-1 0 0,0 0 0 0 0,1 0 0 0 0,-1 0 0 0 0,0 0 0 0 0,1-1 0 0 0,-1 1 0 0 0,1 0 0 0 0,-1 0 0 0 0,1 0 1 0 0,-1-1-1 0 0,1 1 0 0 0,0 0 0 0 0,-1 0 0 0 0,1-1 0 0 0,0 1 0 0 0,-1-1 0 0 0,1 1 0 0 0,0-1 0 0 0,0 1 1 0 0,0-1-1 0 0,0 1 0 0 0,-1-1 0 0 0,1 0 0 0 0,0 1 240 0 0,7-1-1115 0 0</inkml:trace>
  <inkml:trace contextRef="#ctx0" brushRef="#br0" timeOffset="682.323">1029 430 848 0 0,'-11'-3'1625'0'0,"6"0"-97"0"0,2 3 72 0 0,0-2-63 0 0,9 7-641 0 0,-4 0-576 0 0,-2 3-184 0 0,3 0-88 0 0,0 0-264 0 0,5 3-616 0 0,0-6-849 0 0,-3 6-751 0 0,0-6 471 0 0,-5 0 705 0 0,8 6 1104 0 0</inkml:trace>
  <inkml:trace contextRef="#ctx0" brushRef="#br0" timeOffset="1028.991">1508 73 384 0 0,'6'2'1574'0'0,"0"1"-1"0"0,0 0 1 0 0,0 0 0 0 0,-1 0-1 0 0,6 5-1573 0 0,-2-2 474 0 0,0 2-1 0 0,-1-1 1 0 0,0 1-1 0 0,0 1 1 0 0,0-1-1 0 0,3 6-473 0 0,-4-3 62 0 0,0-1 0 0 0,-1 1 0 0 0,0 1 0 0 0,-1-1 0 0 0,0 1 0 0 0,0 0 0 0 0,-1 0 0 0 0,-1 0 0 0 0,0 1 0 0 0,-1-1 0 0 0,0 1 0 0 0,-1 0 0 0 0,-1 0 0 0 0,0 12-62 0 0,-3 11 49 0 0,-2 1 0 0 0,-8 28-49 0 0,9-50-190 0 0,-1 1 0 0 0,0-1 1 0 0,-1 0-1 0 0,-1-1 1 0 0,0 1-1 0 0,-1-1 1 0 0,-7 7 189 0 0,13-17-63 0 0,-2 2-50 0 0,-1 1-1 0 0,0-1 1 0 0,0 0 0 0 0,-5 3 113 0 0,8-7-2 0 0,0-1-1 0 0,0 1 1 0 0,0-1 0 0 0,0 1 0 0 0,-1-1 0 0 0,1 0 0 0 0,-1 0 0 0 0,1 0 0 0 0,-1 0 0 0 0,1-1 0 0 0,-1 1 0 0 0,1-1 0 0 0,-1 1 0 0 0,0-1 0 0 0,-1 0 2 0 0,3 0 27 0 0,1 0 0 0 0,-1 0 1 0 0,1 0-1 0 0,-1 0 0 0 0,0 0 1 0 0,1 0-1 0 0,-1 0 0 0 0,1-1 1 0 0,-1 1-1 0 0,1 0 0 0 0,-1 0 1 0 0,1 0-1 0 0,-1 0 0 0 0,1-1 1 0 0,0 1-1 0 0,-1 0 0 0 0,1-1 1 0 0,-1 1-1 0 0,1 0 0 0 0,0-1 1 0 0,-1 1-1 0 0,1 0 0 0 0,-1-1 1 0 0,1 1-1 0 0,0-1 0 0 0,0 1 1 0 0,-1-1-1 0 0,1 1 0 0 0,0-1 1 0 0,0 1-1 0 0,0-1 0 0 0,-1 1 0 0 0,1-1 1 0 0,0 1-1 0 0,0-1 0 0 0,0 1 1 0 0,0-1-1 0 0,0 1 0 0 0,0-1 1 0 0,0 1-1 0 0,0-1 0 0 0,0 1 1 0 0,0-1-1 0 0,0 1 0 0 0,1-1 1 0 0,-1 1-1 0 0,0-1 0 0 0,0 1-27 0 0,1-2 48 0 0,-1 1 0 0 0,0 0 0 0 0,1 0 1 0 0,-1 0-1 0 0,1 0 0 0 0,0 0 0 0 0,-1 0 0 0 0,1 0 0 0 0,0 0 0 0 0,0 0 0 0 0,-1 0 0 0 0,1 0 0 0 0,0 1 0 0 0,0-1 0 0 0,0 0 0 0 0,0 1 0 0 0,0-1 0 0 0,0 0 0 0 0,0 1 0 0 0,0-1 0 0 0,1 1 0 0 0,-1 0 0 0 0,1-1-48 0 0,17-3 138 0 0,-16 3-127 0 0,1 0-1 0 0,0 0 1 0 0,0 0-1 0 0,0 1 1 0 0,0-1-1 0 0,0 1 1 0 0,0 0-1 0 0,-1 1 1 0 0,1-1-1 0 0,0 0-10 0 0,47 8 157 0 0,-25-4-53 0 0,0 0 0 0 0,-1 2 1 0 0,6 2-105 0 0,71 30 168 0 0,-84-34-685 0 0,-16-4 47 0 0,0 0 0 0 0,0 0 1 0 0,0 1-1 0 0,-1-1 0 0 0,1 0 1 0 0,0 1-1 0 0,0 0 0 0 0,0-1 1 0 0,0 1-1 0 0,-1 0 0 0 0,1 0 0 0 0,0 0 1 0 0,0 0 469 0 0,1 1-4554 0 0,3 0 2880 0 0,-5-2 1315 0 0,1-1 95 0 0</inkml:trace>
  <inkml:trace contextRef="#ctx0" brushRef="#br0" timeOffset="1402.264">2024 94 40 0 0,'14'-17'1437'0'0,"0"1"-1"0"0,16-14-1436 0 0,-27 27 199 0 0,0 0-1 0 0,-1 0 1 0 0,1 1-1 0 0,0 0 1 0 0,0-1-1 0 0,1 1 1 0 0,-1 1-1 0 0,0-1 1 0 0,1 0-1 0 0,0 1 1 0 0,-1-1-1 0 0,1 1 0 0 0,-1 0 1 0 0,1 0-1 0 0,0 1 1 0 0,0-1-1 0 0,0 1 1 0 0,-1 0-1 0 0,1 0 1 0 0,0 0-199 0 0,1 2 127 0 0,1 0 0 0 0,-1 1 0 0 0,-1 0 1 0 0,1-1-1 0 0,0 2 0 0 0,-1-1 0 0 0,1 0 0 0 0,-1 1 1 0 0,0 0-1 0 0,0 0 0 0 0,-1 0 0 0 0,1 0 1 0 0,-1 1-1 0 0,0 0 0 0 0,1 1-127 0 0,5 9 302 0 0,0 0 0 0 0,-2 1-1 0 0,1 0 1 0 0,0 6-302 0 0,22 73 799 0 0,-14-42 1021 0 0,10 19-1820 0 0,-23-63 207 0 0,0 0 0 0 0,-1 0 0 0 0,0 1 0 0 0,0-1-1 0 0,-1 0 1 0 0,0 1 0 0 0,-1-1 0 0 0,0 1 0 0 0,0-1 0 0 0,-1 1-1 0 0,0-1 1 0 0,-1 0 0 0 0,0 0 0 0 0,0 1 0 0 0,-1-1 0 0 0,-1-1-1 0 0,1 1 1 0 0,-1 0 0 0 0,-1-1 0 0 0,-3 6-207 0 0,-9 12 313 0 0,-1-1 0 0 0,-1-1 0 0 0,-1-1 0 0 0,-1-1 0 0 0,-19 16-313 0 0,-13 3 318 0 0,38-33-377 0 0,7-7-1143 0 0,8-1 1116 0 0,0 0 1 0 0,0 0-1 0 0,0 0 0 0 0,-1 0 1 0 0,1 0-1 0 0,0 0 1 0 0,0 0-1 0 0,0 0 0 0 0,0 0 1 0 0,0 0-1 0 0,0 0 1 0 0,0 0-1 0 0,0 0 1 0 0,0-1-1 0 0,0 1 0 0 0,-1 0 1 0 0,1 0-1 0 0,0 0 1 0 0,0 0-1 0 0,0 0 0 0 0,0 0 1 0 0,0 0-1 0 0,0 0 1 0 0,0 0-1 0 0,0-1 0 0 0,0 1 1 0 0,0 0-1 0 0,0 0 1 0 0,0 0-1 0 0,0 0 1 0 0,0 0-1 0 0,0 0 0 0 0,0 0 1 0 0,0-1-1 0 0,0 1 1 0 0,0 0-1 0 0,0 0 0 0 0,0 0 1 0 0,0 0-1 0 0,0 0 1 0 0,0 0-1 0 0,0 0 0 0 0,0 0 1 0 0,0 0-1 0 0,0-1 1 0 0,1 1-1 0 0,-1 0 1 0 0,0 0-1 0 0,0 0 0 0 0,0 0 1 0 0,0 0 85 0 0,0-1-500 0 0,1 0 0 0 0,-1 0 0 0 0,0 0 0 0 0,1 0-1 0 0,-1 0 1 0 0,0 0 0 0 0,0 0 0 0 0,0 0 0 0 0,0-1 0 0 0,0 1 0 0 0,0 0 0 0 0,0 0 0 0 0,0 0 0 0 0,-1 0 500 0 0,0-7-1922 0 0,3-10-2158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00.5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2893 727 8 0 0,'0'-1'203'0'0,"-1"0"0"0"0,0 1 0 0 0,1-1 0 0 0,-1 0 0 0 0,1 0 0 0 0,-1 1 0 0 0,1-1 0 0 0,0 0 0 0 0,-1 0 0 0 0,1 1 0 0 0,0-1 0 0 0,0 0 0 0 0,-1 0 0 0 0,1 0 0 0 0,0 0 0 0 0,0 1 0 0 0,0-1 0 0 0,0 0 0 0 0,0 0 0 0 0,0 0 0 0 0,0 0 0 0 0,0 0 0 0 0,1 1 0 0 0,-1-1 0 0 0,0 0 0 0 0,0 0 0 0 0,1 0 0 0 0,-1 1 0 0 0,0-1 0 0 0,1 0 0 0 0,-1 0 0 0 0,1 1 0 0 0,0-2-203 0 0,24-23 3117 0 0,-19 19-3058 0 0,17-17 1001 0 0,-2 0-1 0 0,14-20-1059 0 0,-4 5 310 0 0,25-23-49 0 0,11-14-70 0 0,1-5-107 0 0,15-8-84 0 0,-53 56-7 0 0,7-4 95 0 0,31-22-88 0 0,-24 21-21 0 0,4-7 21 0 0,-45 41 1 0 0,0 0-1 0 0,0-1 1 0 0,1 1 0 0 0,0 1-1 0 0,0-1 1 0 0,-1 1 0 0 0,1-1-1 0 0,1 1 1 0 0,-1 0-1 0 0,0 0 0 0 0,-2 2 0 0 0,-1 0-1 0 0,0 0 1 0 0,0 0-1 0 0,1-1 0 0 0,-1 1 1 0 0,0 1-1 0 0,1-1 1 0 0,-1 0-1 0 0,0 0 0 0 0,0 0 1 0 0,0 1-1 0 0,1-1 1 0 0,-1 0-1 0 0,0 1 0 0 0,0-1 1 0 0,0 1-1 0 0,0 0 1 0 0,1-1-1 0 0,-1 1 0 0 0,0 0 1 0 0,0 0-1 0 0,-1 0 1 0 0,1-1-1 0 0,0 1 0 0 0,0 0 1 0 0,0 0-1 0 0,0 0 1 0 0,-1 0-1 0 0,1 1 0 0 0,-1-1 1 0 0,1 0-1 0 0,0 0 1 0 0,-1 0-1 0 0,0 0 0 0 0,1 1 1 0 0,-1-1-1 0 0,0 0 1 0 0,10 30 72 0 0,-2 0 1 0 0,-2 0-1 0 0,-1 1 1 0 0,1 26-73 0 0,0-10 116 0 0,6 28-116 0 0,0-28 31 0 0,-3 0 0 0 0,-2 1 0 0 0,-3 1-31 0 0,2 3-197 0 0,-4-35-806 0 0,0 1 1 0 0,-1-1-1 0 0,-1 17 1003 0 0,-1-29-632 0 0,1 0-1 0 0,-1 0 1 0 0,-1 0 0 0 0,1 0-1 0 0,-1 0 1 0 0,0-1 0 0 0,0 1 0 0 0,-1-1-1 0 0,0 0 1 0 0,0 1 0 0 0,0-1-1 0 0,0 0 1 0 0,-1-1 0 0 0,-1 2 632 0 0,-7 8-1126 0 0,-2 1 926 0 0</inkml:trace>
  <inkml:trace contextRef="#ctx0" brushRef="#br0" timeOffset="703.716">3516 474 264 0 0,'-12'-7'2088'0'0,"5"4"4547"0"0,9 39-5751 0 0,1 8-252 0 0,-3-1 0 0 0,-1 9-632 0 0,-1 55 606 0 0,2-38 129 0 0,-3 0-1 0 0,-5 16-734 0 0,-1 23 805 0 0,5-58-451 0 0,-24 487 803 0 0,28-398-802 0 0,-3 57 242 0 0,-1-42-232 0 0,-3 39-195 0 0,-4 56 356 0 0,4-67-89 0 0,2-35-322 0 0,-3 53 381 0 0,2-22-9 0 0,5-105-140 0 0,-3 1 0 0 0,-10 53-347 0 0,-45 356 602 0 0,44-327-476 0 0,-2 198-5 0 0,16-284-46 0 0,-6 33 10 0 0,1 18-24 0 0,5 16 33 0 0,1 124-34 0 0,1-229-108 0 0,2 15 146 0 0,-3 0 0 0 0,-2 0 0 0 0,-8 45-98 0 0,1-28 23 0 0,8-47 1 0 0,-1 0-1 0 0,-1 0 1 0 0,0 0-1 0 0,-2 0 1 0 0,0-1-1 0 0,-1 1-23 0 0,3-8 20 0 0,1-1 0 0 0,-1 1 0 0 0,1 0 0 0 0,1 1 0 0 0,-1 8-20 0 0,-5 25-747 0 0,5-35-1203 0 0,1-7 1519 0 0,1-1-1 0 0,-1 1 1 0 0,1-1-1 0 0,-1 1 1 0 0,1-1 0 0 0,-1 1-1 0 0,1-1 1 0 0,-1 0 0 0 0,1 1-1 0 0,-1-1 1 0 0,0 0 0 0 0,1 0-1 0 0,-1 1 1 0 0,1-1 0 0 0,-1 0-1 0 0,0 0 1 0 0,1 0-1 0 0,-1 0 1 0 0,0 0 0 0 0,1 0-1 0 0,-1 0 1 0 0,0 0 0 0 0,1 0-1 0 0,-1 0 1 0 0,0 0 0 0 0,0 0 431 0 0,-14 0-6894 0 0</inkml:trace>
  <inkml:trace contextRef="#ctx0" brushRef="#br0" timeOffset="2093.096">1 4111 3305 0 0,'5'0'222'0'0,"0"0"0"0"0,0 0 0 0 0,0-1-1 0 0,0 1 1 0 0,0-1 0 0 0,0 0 0 0 0,-1-1 0 0 0,1 1 0 0 0,0-1 0 0 0,0 0 0 0 0,-1 0 0 0 0,5-3-222 0 0,-2 1 246 0 0,1 1 0 0 0,0 0 0 0 0,0 1-1 0 0,0 0 1 0 0,0 0 0 0 0,0 0 0 0 0,0 1 0 0 0,0 1 0 0 0,0-1 0 0 0,1 1 0 0 0,1 1-246 0 0,27-3 724 0 0,20-1 585 0 0,0 1-1 0 0,39 6-1308 0 0,114 17 852 0 0,-178-17-783 0 0,56 3 1045 0 0,46-4-1114 0 0,-2 0 701 0 0,-44-2-294 0 0,-1-3 0 0 0,1-4 0 0 0,4-4-407 0 0,268-21 790 0 0,-190 30-731 0 0,-32 1 141 0 0,122 0-59 0 0,-106 1 288 0 0,-109-3-154 0 0,1-2 0 0 0,18-5-275 0 0,16-2 255 0 0,244-20 435 0 0,-223 25-636 0 0,0 4 0 0 0,98 12-54 0 0,-158-8-20 0 0,4-2 113 0 0,-1-1 0 0 0,0-3 0 0 0,1-2 0 0 0,6-3-93 0 0,86-10 163 0 0,29-3 34 0 0,-90 10 145 0 0,66-1-342 0 0,338-12 121 0 0,-174-2 33 0 0,-199 14-151 0 0,-63 6 79 0 0,1 3 0 0 0,0 1 0 0 0,3 2-82 0 0,19 3 127 0 0,0-4-1 0 0,22-4-126 0 0,-41 3-20 0 0,22 1 20 0 0,7 0-40 0 0,13-3 88 0 0,39-3 249 0 0,8 6-297 0 0,-22 1 315 0 0,4-5-315 0 0,76-2 2 0 0,-169 8 0 0 0,44 0-6 0 0,0-2 1 0 0,43-9 3 0 0,-18-1 0 0 0,6 3 0 0 0,5 8 161 0 0,-58 2 31 0 0,26-4-192 0 0,-5 3-74 0 0,-52 1 61 0 0,0-1 1 0 0,1-1-1 0 0,-1 0 1 0 0,2-1 12 0 0,34-4-22 0 0,-1 2 0 0 0,1 2 0 0 0,8 3 22 0 0,-9-1 43 0 0,91 4 109 0 0,-29 2-234 0 0,-63-1 44 0 0,41-3 38 0 0,136-4 64 0 0,-139 2-58 0 0,-52-1 1 0 0,1-2 0 0 0,-1-2-7 0 0,8-1 67 0 0,-23 4-34 0 0,-15 0-39 0 0,0 1 0 0 0,0 0 0 0 0,0 1 0 0 0,0 0 0 0 0,0 0 0 0 0,0 1 0 0 0,0-1 0 0 0,7 3 6 0 0,6-5-79 0 0,-19 2-62 0 0,-4 1-147 0 0,1-1 172 0 0,-26-1-4107 0 0,13 0 1011 0 0,8 1 1130 0 0,0-1 0 0 0,0 0 0 0 0,1 0 0 0 0,-1 0 0 0 0,0-1 0 0 0,-2-1 2082 0 0,-7-4-1436 0 0</inkml:trace>
  <inkml:trace contextRef="#ctx0" brushRef="#br0" timeOffset="2484.441">8404 3329 8 0 0,'0'0'44'0'0,"0"0"0"0"0,-1 0 0 0 0,1-1 0 0 0,0 1 1 0 0,-1 0-1 0 0,1 0 0 0 0,0 0 0 0 0,-1 0 0 0 0,1-1 0 0 0,0 1 0 0 0,-1 0 0 0 0,1 0 0 0 0,0-1 1 0 0,0 1-1 0 0,0 0 0 0 0,-1-1 0 0 0,1 1 0 0 0,0 0 0 0 0,0-1 0 0 0,0 1 0 0 0,-1 0 1 0 0,1-1-1 0 0,0 1 0 0 0,0 0 0 0 0,0-1 0 0 0,0 1 0 0 0,0 0 0 0 0,0-1 0 0 0,0 1 0 0 0,0-1 1 0 0,0 1-1 0 0,0 0 0 0 0,0-1 0 0 0,0 1 0 0 0,0-1-44 0 0,14 5 1221 0 0,21 14-384 0 0,-25-13-555 0 0,-1 2 0 0 0,0-1 0 0 0,0 1 0 0 0,0 1 0 0 0,-1 0 0 0 0,0 0-1 0 0,-1 0 1 0 0,0 1 0 0 0,3 5-282 0 0,-6-8 228 0 0,-1 0-1 0 0,0 0 1 0 0,0 0-1 0 0,-1 0 0 0 0,1 0 1 0 0,-1 0-1 0 0,-1 1 1 0 0,1-1-1 0 0,-1 1 1 0 0,0-1-1 0 0,-1 1 0 0 0,1 0 1 0 0,-2-1-1 0 0,1 1 1 0 0,0 0-1 0 0,-2 5-227 0 0,-2 8 1081 0 0,-1-1-1 0 0,-1-1 1 0 0,0 1 0 0 0,-7 13-1081 0 0,8-22 266 0 0,-1-1 0 0 0,1 1-1 0 0,-1-1 1 0 0,-1 0 0 0 0,0-1 0 0 0,0 0 0 0 0,-1 0 0 0 0,1 0 0 0 0,-5 2-266 0 0,1 0 70 0 0,1 0 0 0 0,0 1 1 0 0,1 1-1 0 0,0 0 0 0 0,0 0 0 0 0,-1 5-70 0 0,-31 41-1372 0 0,3-15-13261 0 0,-34 29 14633 0 0,38-47-910 0 0</inkml:trace>
  <inkml:trace contextRef="#ctx0" brushRef="#br0" timeOffset="3770.745">4088 3582 8 0 0,'30'-46'1776'0'0,"-30"46"-1728"0"0,0-1-1 0 0,0 1 0 0 0,1 0 0 0 0,-1 0 0 0 0,0 0 0 0 0,0 0 0 0 0,0 0 0 0 0,0 0 1 0 0,0 0-1 0 0,0 0 0 0 0,1 0 0 0 0,-1 0 0 0 0,0 0 0 0 0,0 0 0 0 0,0 0 0 0 0,0 0 1 0 0,0 0-1 0 0,1 0 0 0 0,-1 0 0 0 0,0 0 0 0 0,0 0 0 0 0,0 0 0 0 0,0 0 0 0 0,0 0 1 0 0,0 1-1 0 0,1-1 0 0 0,-1 0 0 0 0,0 0 0 0 0,0 0 0 0 0,0 0 0 0 0,0 0 0 0 0,0 0 1 0 0,0 0-1 0 0,0 0 0 0 0,0 0 0 0 0,0 1 0 0 0,1-1 0 0 0,-1 0 0 0 0,0 0 0 0 0,0 0 1 0 0,0 0-1 0 0,0 0 0 0 0,0 0 0 0 0,0 1 0 0 0,0-1 0 0 0,0 0 0 0 0,0 0-47 0 0,6 12 380 0 0,4 14-458 0 0,0 6 582 0 0,-1 0 1 0 0,-2 0-1 0 0,-1 0 0 0 0,-1 1 1 0 0,-1 25-505 0 0,-12 224 1260 0 0,7-243-1172 0 0,0 23-619 0 0,1-54-242 0 0,0 0-1 0 0,0 0 0 0 0,-1 0 0 0 0,-1 5 774 0 0,-1 9-3303 0 0,4-7 2069 0 0</inkml:trace>
  <inkml:trace contextRef="#ctx0" brushRef="#br0" timeOffset="4354.504">4846 3656 8 0 0,'1'-1'138'0'0,"-1"0"0"0"0,1 0 0 0 0,0 1 0 0 0,-1-1 0 0 0,1 0 0 0 0,0 0 0 0 0,0 0 0 0 0,-1 1 0 0 0,1-1 0 0 0,0 0 0 0 0,0 1 0 0 0,0-1 0 0 0,0 0 0 0 0,0 1 0 0 0,0-1 0 0 0,0 1 1 0 0,0 0-1 0 0,0-1 0 0 0,0 1 0 0 0,0 0 0 0 0,0 0 0 0 0,0-1 0 0 0,0 1 0 0 0,0 0 0 0 0,1 0 0 0 0,0 1-138 0 0,-1-1 1367 0 0,0 4 1825 0 0,3 15-2291 0 0,-2 52-108 0 0,-1 34-87 0 0,-11 68-98 0 0,11-128-527 0 0,-1 8-1902 0 0,-7-20-4365 0 0,4-20 2956 0 0</inkml:trace>
  <inkml:trace contextRef="#ctx0" brushRef="#br0" timeOffset="5068.818">5480 3638 168 0 0,'5'-9'1461'0'0,"1"0"1"0"0,1 1-1 0 0,-1 0 0 0 0,3-1-1461 0 0,-6 5 1856 0 0,-2 4 233 0 0,-1 10-1147 0 0,7 37-784 0 0,-2 0 0 0 0,-2 1 0 0 0,-3 12-158 0 0,4 54 170 0 0,14 82-2760 0 0,-17-193 1939 0 0,-1 0 0 0 0,0 0 0 0 0,1-1 0 0 0,-1 1 0 0 0,-1 0 0 0 0,1 0 0 0 0,0 0 0 0 0,-1 0 1 0 0,1 0-1 0 0,-1-1 0 0 0,0 3 651 0 0,-2 3-1786 0 0</inkml:trace>
  <inkml:trace contextRef="#ctx0" brushRef="#br0" timeOffset="5538.972">6169 3619 8 0 0,'-1'-20'2705'0'0,"2"13"-162"0"0,-1 7 807 0 0,5 33-364 0 0,-5 173-1542 0 0,2-115-1240 0 0,0-20-1111 0 0,-5 32 907 0 0,2-95-674 0 0,-1 25-2627 0 0,6-12-1667 0 0,5-4 1634 0 0</inkml:trace>
  <inkml:trace contextRef="#ctx0" brushRef="#br0" timeOffset="5936.103">6906 3728 1584 0 0,'17'4'4841'0'0,"-16"-4"-4568"0"0,0 0 1 0 0,0 0-1 0 0,0 0 0 0 0,0 1 1 0 0,0-1-1 0 0,0 0 0 0 0,0 1 1 0 0,0-1-1 0 0,0 0 0 0 0,0 1 0 0 0,0 0 1 0 0,0-1-1 0 0,0 1 0 0 0,0 0-273 0 0,0 0 114 0 0,-1 0-1 0 0,1 0 1 0 0,-1 0-1 0 0,1 0 1 0 0,-1 0-1 0 0,0 1 0 0 0,1-1 1 0 0,-1 0-1 0 0,0 0 1 0 0,0 1-1 0 0,0-1 1 0 0,0 0-1 0 0,0 0 1 0 0,0 1-1 0 0,0-1 1 0 0,-1 1-114 0 0,-4 75 833 0 0,4 1 1 0 0,7 57-834 0 0,-3-69 260 0 0,-1-16 10 0 0,3 13-270 0 0,-2-40-83 0 0,0 6-908 0 0,2-10-2916 0 0,-6-19-1397 0 0,-2-1 3981 0 0,3 1 658 0 0,-1-3-1318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10.2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123 150 8 0 0,'2'-2'-3'0'0,"0"1"1"0"0,0-1-1 0 0,0 0 2 0 0,0 1-2 0 0,0-1 1 0 0,0 0-1 0 0,0 0 0 0 0,0 0 1 0 0,0-1 2 0 0,-2 3 7 0 0,0-1 0 0 0,0 0-1 0 0,0 1 1 0 0,0-1 0 0 0,1 1 0 0 0,-1-1 0 0 0,0 1 0 0 0,0-1 0 0 0,0 0 0 0 0,0 1 0 0 0,0-1 0 0 0,0 1 0 0 0,0-1 0 0 0,-1 1 0 0 0,1-1 1 0 0,0 1-1 0 0,0-1 0 0 0,0 0 0 0 0,0 1 0 0 0,-1-1 0 0 0,1 1 0 0 0,0-1 0 0 0,-1 1 0 0 0,1-1 0 0 0,0 1 0 0 0,-1 0 0 0 0,1-1 0 0 0,0 1 0 0 0,-1-1 0 0 0,1 1 0 0 0,-1 0 0 0 0,1-1 0 0 0,-1 1 0 0 0,1 0 0 0 0,-1 0 0 0 0,1-1 0 0 0,-1 1 0 0 0,1 0 1 0 0,-1 0-1 0 0,1 0 0 0 0,-1 0 0 0 0,0-1 0 0 0,1 1 0 0 0,-1 0-7 0 0,-16-10 833 0 0,16 9-619 0 0,-1 0-1 0 0,0 0 1 0 0,1 0 0 0 0,-1 0-1 0 0,0 0 1 0 0,1 0-1 0 0,-1 0 1 0 0,0 0-1 0 0,0 1 1 0 0,0-1 0 0 0,0 1-1 0 0,0-1 1 0 0,-1 1-214 0 0,1 0 135 0 0,1 0 0 0 0,-1 0-1 0 0,0 0 1 0 0,1 1 0 0 0,-1-1 0 0 0,1 0 0 0 0,-1 1 0 0 0,0-1-1 0 0,1 1 1 0 0,-1 0 0 0 0,1 0 0 0 0,-1-1 0 0 0,1 1 0 0 0,-1 0 0 0 0,1 0-1 0 0,0 0 1 0 0,0 0 0 0 0,-1 1 0 0 0,1-1 0 0 0,0 0 0 0 0,0 0 0 0 0,0 1-135 0 0,-2 4 14 0 0,0-1 0 0 0,0 1 0 0 0,0 0 1 0 0,1 0-1 0 0,-1 3-14 0 0,3-8 1 0 0,0-1 1 0 0,0 0 0 0 0,0 1-1 0 0,0-1 1 0 0,-1 0-1 0 0,1 1 1 0 0,0-1 0 0 0,0 0-1 0 0,0 1 1 0 0,0-1 0 0 0,0 0-1 0 0,1 1 1 0 0,-1-1-1 0 0,0 0 1 0 0,0 1 0 0 0,0-1-1 0 0,0 0 1 0 0,0 1-1 0 0,0-1 1 0 0,0 0 0 0 0,1 1-1 0 0,-1-1 1 0 0,0 0-1 0 0,0 0 1 0 0,0 1 0 0 0,1-1-1 0 0,-1 0 1 0 0,0 0-1 0 0,0 1 1 0 0,1-1 0 0 0,-1 0-1 0 0,0 0 1 0 0,1 0 0 0 0,-1 0-1 0 0,0 1 1 0 0,0-1-1 0 0,1 0 1 0 0,-1 0 0 0 0,0 0-1 0 0,1 0 1 0 0,-1 0-1 0 0,0 0 1 0 0,1 0 0 0 0,-1 0-1 0 0,0 0 1 0 0,1 0-1 0 0,-1 0 1 0 0,0 0 0 0 0,1 0-1 0 0,-1 0 1 0 0,0 0-1 0 0,1 0 1 0 0,-1 0 0 0 0,0-1-2 0 0,2 1 21 0 0,-1 0 0 0 0,0 0 0 0 0,0 0 0 0 0,1-1 0 0 0,-1 1 0 0 0,0 0-1 0 0,0-1 1 0 0,0 1 0 0 0,0-1 0 0 0,0 0 0 0 0,0 1 0 0 0,0-1 0 0 0,0 0 0 0 0,0 1 0 0 0,1-2-21 0 0,1-3 122 0 0,21-35 312 0 0,-23 37-406 0 0,0 1-1 0 0,0-1 1 0 0,0 0 0 0 0,0 1 0 0 0,-1-1 0 0 0,1 0 0 0 0,-1 0 0 0 0,0 0 0 0 0,1 1 0 0 0,-1-1 0 0 0,-1 0 0 0 0,1 0 0 0 0,0 0 0 0 0,-1 0 0 0 0,0-1-28 0 0,1 3 31 0 0,0 1-1 0 0,-1-1 1 0 0,1 1-1 0 0,-1-1 1 0 0,1 1-1 0 0,-1-1 1 0 0,1 1-1 0 0,-1-1 1 0 0,1 1-1 0 0,-1 0 1 0 0,0-1-1 0 0,1 1 1 0 0,-1 0-1 0 0,1-1 1 0 0,-1 1-1 0 0,0 0 1 0 0,1 0-1 0 0,-1 0 1 0 0,0 0-1 0 0,1 0 1 0 0,-1-1-1 0 0,0 1 1 0 0,1 0-1 0 0,-1 0 1 0 0,0 1-1 0 0,1-1 1 0 0,-1 0-1 0 0,0 0 1 0 0,1 0-1 0 0,-1 0 1 0 0,0 0-1 0 0,1 1 1 0 0,-1-1-1 0 0,0 0 1 0 0,0 1-31 0 0,-1 0 13 0 0,0-1 1 0 0,0 1-1 0 0,0 0 0 0 0,0 0 1 0 0,0 0-1 0 0,1 1 1 0 0,-1-1-1 0 0,0 0 0 0 0,0 1 1 0 0,0-1-14 0 0,-3 7 3 0 0,1 1-1 0 0,-1-1 1 0 0,2 1 0 0 0,-4 8-3 0 0,5-12 8 0 0,1-1 0 0 0,0 0 0 0 0,0 1 0 0 0,0-1 0 0 0,1 1 0 0 0,-1 0 0 0 0,1-1 0 0 0,0 1-1 0 0,0-1 1 0 0,1 1 0 0 0,0 0-8 0 0,-1-4 3 0 0,0-1-1 0 0,0 1 0 0 0,0-1 0 0 0,0 1 1 0 0,0-1-1 0 0,0 1 0 0 0,0-1 1 0 0,0 1-1 0 0,0-1 0 0 0,1 1 0 0 0,-1-1 1 0 0,0 1-1 0 0,0-1 0 0 0,1 0 0 0 0,-1 1 1 0 0,0-1-1 0 0,1 1 0 0 0,-1-1 1 0 0,0 0-1 0 0,1 1 0 0 0,-1-1 0 0 0,1 0 1 0 0,-1 1-1 0 0,1-1 0 0 0,-1 0 0 0 0,1 0 1 0 0,-1 1-1 0 0,0-1 0 0 0,1 0 1 0 0,-1 0-1 0 0,1 0 0 0 0,0 0 0 0 0,-1 0 1 0 0,1 0-1 0 0,-1 0 0 0 0,1 0 0 0 0,-1 0 1 0 0,1 0-1 0 0,-1 0 0 0 0,1 0 0 0 0,-1 0 1 0 0,1 0-1 0 0,-1 0 0 0 0,1 0 1 0 0,-1 0-1 0 0,1-1 0 0 0,-1 1 0 0 0,1 0 1 0 0,-1 0-1 0 0,1-1-2 0 0,18-16 539 0 0,-15 11-445 0 0,-1-1 0 0 0,0 0 0 0 0,0 1 1 0 0,0-1-1 0 0,-1 0 0 0 0,1 0 1 0 0,-2-1-1 0 0,1 1 0 0 0,-1 0 0 0 0,0-4-94 0 0,-1 9 27 0 0,0 0 0 0 0,0 1 0 0 0,0-1 0 0 0,0 0 0 0 0,-1 0 0 0 0,1 0 0 0 0,-1 1 0 0 0,1-1 0 0 0,-1 0 0 0 0,1 0 0 0 0,-1 1 0 0 0,0-1 0 0 0,0 1 0 0 0,0-1 0 0 0,0 0 0 0 0,0 1 0 0 0,0 0 0 0 0,0-1 0 0 0,-1 1 0 0 0,1 0 0 0 0,0 0 0 0 0,-1-1 0 0 0,1 1 0 0 0,-1 0 0 0 0,1 0 0 0 0,-1 1 0 0 0,0-1 0 0 0,1 0 0 0 0,-1 0 0 0 0,0 1 0 0 0,1-1 0 0 0,-1 1 0 0 0,0 0 0 0 0,0-1 0 0 0,0 1 0 0 0,0 0 0 0 0,1 0 0 0 0,-1 0 0 0 0,0 0 0 0 0,0 0 0 0 0,0 1 0 0 0,1-1 0 0 0,-1 1 0 0 0,0-1 0 0 0,0 1 0 0 0,1-1 0 0 0,-1 1 0 0 0,0 0 0 0 0,1 0 0 0 0,-1 0 0 0 0,1 0 0 0 0,-1 0 0 0 0,1 0 0 0 0,-1 0 0 0 0,1 1 0 0 0,0-1 0 0 0,0 0 0 0 0,0 1 0 0 0,0-1 0 0 0,0 1 0 0 0,0-1 0 0 0,0 1 0 0 0,0 0 0 0 0,0-1 0 0 0,0 2-27 0 0,-1 2-24 0 0,-3 19-19 0 0,5-24 40 0 0,0 1 0 0 0,0 0 0 0 0,0 0 0 0 0,0 0 1 0 0,1-1-1 0 0,-1 1 0 0 0,0 0 0 0 0,0 0 0 0 0,1-1 1 0 0,-1 1-1 0 0,0 0 0 0 0,1-1 0 0 0,-1 1 0 0 0,1 0 0 0 0,-1-1 1 0 0,1 1-1 0 0,-1 0 0 0 0,1-1 0 0 0,-1 1 0 0 0,1-1 0 0 0,0 1 1 0 0,-1-1-1 0 0,1 0 0 0 0,0 1 0 0 0,-1-1 0 0 0,1 1 1 0 0,0-1-1 0 0,0 0 3 0 0,9 5 18 0 0,-9-5-13 0 0,0 1 0 0 0,1 0 1 0 0,-1-1-1 0 0,0 1 0 0 0,1-1 1 0 0,-1 1-1 0 0,1-1 1 0 0,-1 0-1 0 0,1 0 0 0 0,-1 1 1 0 0,1-1-1 0 0,-1 0 0 0 0,1 0 1 0 0,-1-1-1 0 0,1 1 1 0 0,-1 0-1 0 0,0 0 0 0 0,1-1 1 0 0,-1 1-1 0 0,1-1-5 0 0,0 1 45 0 0,0 0-1 0 0,0-1 0 0 0,0 1 1 0 0,0-1-1 0 0,0 0 1 0 0,0 0-1 0 0,0 1 1 0 0,0-1-1 0 0,0 0 0 0 0,0-1 1 0 0,-1 1-1 0 0,1 0 1 0 0,0 0-1 0 0,-1-1 1 0 0,1 1-1 0 0,-1-1 1 0 0,1 0-1 0 0,-1 1 0 0 0,0-1 1 0 0,0 0-1 0 0,0 0 1 0 0,0 0-1 0 0,0 1 1 0 0,0-1-1 0 0,0 0 1 0 0,-1 0-1 0 0,1 0 0 0 0,0-1-44 0 0,1-4 513 0 0,-2 6-475 0 0,1 0 1 0 0,-1 0-1 0 0,0 1 1 0 0,1-1 0 0 0,-1 0-1 0 0,0 0 1 0 0,0 0-1 0 0,0 0 1 0 0,0 0-1 0 0,0 0 1 0 0,0 0-1 0 0,0 1 1 0 0,0-1 0 0 0,0 0-1 0 0,0 0 1 0 0,0 0-1 0 0,-1 0 1 0 0,1 0-1 0 0,0 0 1 0 0,-1 1-1 0 0,1-1 1 0 0,0 0 0 0 0,-1 0-1 0 0,1 0 1 0 0,-1 0-39 0 0,0 1 8 0 0,1 0 1 0 0,0 0-1 0 0,0-1 1 0 0,0 1-1 0 0,0 0 1 0 0,0 0-1 0 0,0 0 1 0 0,0-1-1 0 0,0 1 1 0 0,0 0 0 0 0,-1 0-1 0 0,1 0 1 0 0,0 0-1 0 0,0 0 1 0 0,0-1-1 0 0,0 1 1 0 0,-1 0-1 0 0,1 0 1 0 0,0 0-1 0 0,0 0 1 0 0,0 0-1 0 0,0 0 1 0 0,-1 0-1 0 0,1 0 1 0 0,0 0-1 0 0,0 0 1 0 0,0 0 0 0 0,-1 0-1 0 0,1 0 1 0 0,0 0-1 0 0,0 0 1 0 0,0 0-1 0 0,-1 0 1 0 0,1 0-1 0 0,0 0 1 0 0,0 0-1 0 0,0 0 1 0 0,-1 0-1 0 0,1 0 1 0 0,0 0-1 0 0,0 0 1 0 0,0 0-9 0 0,-9 9 13 0 0,0 14-191 0 0,9-16 126 0 0,0 10 25 0 0,0-17 28 0 0,0 0 0 0 0,0 0 0 0 0,0 1 0 0 0,0-1 0 0 0,0 0 0 0 0,0 0 0 0 0,0 0 0 0 0,0 1 0 0 0,0-1 0 0 0,0 0 1 0 0,1 0-1 0 0,-1 0 0 0 0,0 0 0 0 0,0 1 0 0 0,0-1 0 0 0,0 0 0 0 0,0 0 0 0 0,0 0 0 0 0,0 0 0 0 0,0 1 0 0 0,0-1 1 0 0,1 0-1 0 0,-1 0 0 0 0,0 0 0 0 0,0 0 0 0 0,0 0 0 0 0,0 0 0 0 0,1 1 0 0 0,-1-1 0 0 0,0 0 0 0 0,0 0 0 0 0,0 0 1 0 0,0 0-1 0 0,1 0 0 0 0,-1 0 0 0 0,0 0 0 0 0,0 0 0 0 0,0 0 0 0 0,1 0 0 0 0,-1 0 0 0 0,0 0 0 0 0,0 0 0 0 0,0 0 1 0 0,0 0-1 0 0,1 0 0 0 0,-1 0 0 0 0,0 0 0 0 0,0 0 0 0 0,0 0 0 0 0,1 0 0 0 0,-1 0 0 0 0,0 0 0 0 0,0-1 0 0 0,0 1 1 0 0,0 0-1 0 0,0 0 0 0 0,1 0-1 0 0,12-5 54 0 0,-12 5-54 0 0,0 0 1 0 0,0-1-1 0 0,0 1 0 0 0,0 0 0 0 0,0 0 0 0 0,0-1 1 0 0,-1 1-1 0 0,1-1 0 0 0,0 1 0 0 0,0-1 1 0 0,0 1-1 0 0,0-1 0 0 0,-1 1 0 0 0,1-1 0 0 0,0 0 1 0 0,-1 1-1 0 0,1-1 0 0 0,0 0 0 0 0,-1 0 0 0 0,4-3 41 0 0,-3 2-12 0 0,1 1 1 0 0,0-1-1 0 0,-1 0 1 0 0,1-1-1 0 0,-1 1 0 0 0,1 0 1 0 0,-1 0-1 0 0,0-1 1 0 0,0 1-1 0 0,0 0 0 0 0,-1-1 1 0 0,1 1-1 0 0,0-2-29 0 0,-2 3 22 0 0,1 0 0 0 0,-1-1-1 0 0,1 1 1 0 0,-1 0 0 0 0,0 0 0 0 0,1 0-1 0 0,-1 0 1 0 0,0 0 0 0 0,0 0-1 0 0,0 0 1 0 0,0 0 0 0 0,0 0 0 0 0,0 0-1 0 0,0 0 1 0 0,0 0 0 0 0,0 0-1 0 0,0 1 1 0 0,-1-1 0 0 0,1 1 0 0 0,0-1-1 0 0,-1 1 1 0 0,0-1-22 0 0,-1 0 16 0 0,0 0 1 0 0,0 0-1 0 0,0 0 1 0 0,0 0-1 0 0,0 0 0 0 0,0 1 1 0 0,0 0-1 0 0,0-1 1 0 0,-2 1-17 0 0,3 1-8 0 0,0 0 0 0 0,0 0 0 0 0,0 0 0 0 0,0 0 1 0 0,0 0-1 0 0,0 0 0 0 0,0 1 0 0 0,0-1 1 0 0,0 1-1 0 0,1-1 0 0 0,-1 1 0 0 0,0 0 0 0 0,1-1 1 0 0,-1 1-1 0 0,1 0 0 0 0,0 0 0 0 0,0 0 0 0 0,0 0 1 0 0,0 0-1 0 0,0 0 0 0 0,0 1 0 0 0,0-1 1 0 0,1 0-1 0 0,-1 0 0 0 0,1 1 0 0 0,0-1 0 0 0,0 0 1 0 0,-1 0-1 0 0,1 1 0 0 0,1-1 0 0 0,-1 2 8 0 0,0-4 0 0 0,0 1 0 0 0,1-1 0 0 0,-1 1 1 0 0,0-1-1 0 0,0 0 0 0 0,1 1 0 0 0,-1-1 0 0 0,0 0 0 0 0,0 1 0 0 0,1-1 0 0 0,-1 0 0 0 0,0 1 0 0 0,1-1 0 0 0,-1 0 0 0 0,1 0 0 0 0,-1 1 0 0 0,0-1 1 0 0,1 0-1 0 0,-1 0 0 0 0,1 0 0 0 0,-1 0 0 0 0,0 0 0 0 0,1 1 0 0 0,-1-1 0 0 0,1 0 0 0 0,-1 0 0 0 0,1 0 0 0 0,-1 0 0 0 0,1 0 0 0 0,-1 0 0 0 0,1 0 0 0 0,-1-1 1 0 0,1 1-1 0 0,20-8-1 0 0,-15 5 6 0 0,-1 0-1 0 0,1-1 0 0 0,-1 0 1 0 0,0 0-1 0 0,-1 0 0 0 0,2-1-4 0 0,-6 4 9 0 0,1 1 0 0 0,-1-1 1 0 0,1 0-1 0 0,-1 1 0 0 0,1-1 0 0 0,-1 0 0 0 0,1 1 0 0 0,-1-1 0 0 0,0 0 0 0 0,1 0 0 0 0,-1 1 0 0 0,0-1 0 0 0,1 0 0 0 0,-1 0 1 0 0,0 1-1 0 0,0-1 0 0 0,0 0 0 0 0,0 0 0 0 0,0 0 0 0 0,0 0 0 0 0,0 1 0 0 0,0-1 0 0 0,0 0 0 0 0,0 0 0 0 0,0 0 0 0 0,-1 1 1 0 0,1-1-1 0 0,0 0 0 0 0,-1 0 0 0 0,1 1 0 0 0,0-1 0 0 0,-1 0 0 0 0,1 0 0 0 0,-1 1 0 0 0,1-1 0 0 0,-1 1 0 0 0,1-1 1 0 0,-1 0-1 0 0,0 1 0 0 0,1-1 0 0 0,-1 1 0 0 0,1-1 0 0 0,-1 1 0 0 0,0 0 0 0 0,0-1 0 0 0,1 1 0 0 0,-1 0 0 0 0,0-1-9 0 0,-11-4 22 0 0,6 3-7 0 0,2 13-17 0 0,-3 13-155 0 0,5-16 134 0 0,0 0-1 0 0,0 0 0 0 0,1 0 1 0 0,-1 7 23 0 0,2-13-5 0 0,0 1 0 0 0,0-1 0 0 0,0 0 0 0 0,0 0 0 0 0,1 0 0 0 0,-1 0 1 0 0,0 0-1 0 0,1 0 0 0 0,0 0 0 0 0,0 0 0 0 0,-1 0 0 0 0,1 0 0 0 0,0 0 0 0 0,1-1 0 0 0,-1 1 0 0 0,0 0 0 0 0,0 0 0 0 0,1-1 0 0 0,-1 1 1 0 0,2 0 4 0 0,-2-1 4 0 0,0 1 1 0 0,1-1 0 0 0,-1 0-1 0 0,0 0 1 0 0,1 0-1 0 0,-1 0 1 0 0,1 0 0 0 0,-1-1-1 0 0,1 1 1 0 0,-1 0 0 0 0,1-1-1 0 0,-1 1 1 0 0,1-1 0 0 0,0 1-1 0 0,-1-1 1 0 0,1 0-1 0 0,0 0 1 0 0,-1 0 0 0 0,1 0-1 0 0,0 0 1 0 0,0 0 0 0 0,-1 0-1 0 0,1 0 1 0 0,0-1 0 0 0,-1 1-1 0 0,1-1 1 0 0,-1 1-1 0 0,1-1 1 0 0,0 0 0 0 0,-1 1-1 0 0,1-1 1 0 0,-1 0 0 0 0,0 0-1 0 0,1 0 1 0 0,-1 0 0 0 0,0 0-1 0 0,1-1-4 0 0,0-1 31 0 0,0 1-1 0 0,0-1 0 0 0,-1 0 1 0 0,1 1-1 0 0,-1-1 0 0 0,0 0 1 0 0,0 0-1 0 0,0 0 1 0 0,0 0-1 0 0,0 0 0 0 0,-1 0 1 0 0,1 0-1 0 0,-1 0 0 0 0,0 0 1 0 0,0 0-1 0 0,0 0 1 0 0,0 0-1 0 0,-1 0 0 0 0,1 0 1 0 0,-1 0-1 0 0,0-2-30 0 0,-15-60 372 0 0,15 64-366 0 0,1 1-1 0 0,0-1 1 0 0,0 1 0 0 0,-1-1-1 0 0,1 0 1 0 0,0 1 0 0 0,-1-1-1 0 0,1 1 1 0 0,0-1 0 0 0,-1 0-1 0 0,1 1 1 0 0,-1 0-1 0 0,1-1 1 0 0,-1 1 0 0 0,1-1-1 0 0,-1 1 1 0 0,1-1 0 0 0,-1 1-1 0 0,0 0 1 0 0,1-1 0 0 0,-1 1-1 0 0,1 0 1 0 0,-1 0 0 0 0,0 0-1 0 0,1-1 1 0 0,-1 1-1 0 0,0 0 1 0 0,1 0 0 0 0,-1 0-1 0 0,0 0 1 0 0,1 0 0 0 0,-1 0-1 0 0,0 0 1 0 0,0 0 0 0 0,0 1-6 0 0,-1 19-83 0 0,1-19 71 0 0,1 1 0 0 0,-1 0 0 0 0,1 0 0 0 0,0-1 0 0 0,-1 1 0 0 0,1 0 0 0 0,0 0 0 0 0,0 0 0 0 0,0 0 0 0 0,0 0 0 0 0,1-1 0 0 0,-1 1 0 0 0,0 0 0 0 0,1 0 0 0 0,0 0 0 0 0,-1-1 0 0 0,1 1 0 0 0,0 0 0 0 0,0-1 0 0 0,0 1 0 0 0,0-1 0 0 0,0 1 12 0 0,0 0-4 0 0,1 0-1 0 0,-1-1 1 0 0,1 1 0 0 0,-1-1-1 0 0,1 0 1 0 0,-1 1 0 0 0,1-1 0 0 0,0 0-1 0 0,0 0 1 0 0,0 0 0 0 0,0 0-1 0 0,1 0 5 0 0,-2-1 7 0 0,0 1-1 0 0,0-1 0 0 0,0 0 0 0 0,0 0 1 0 0,0 0-1 0 0,-1 0 0 0 0,1 0 0 0 0,0 0 1 0 0,0-1-1 0 0,0 1 0 0 0,0 0 0 0 0,0 0 1 0 0,-1-1-1 0 0,1 1 0 0 0,0 0 0 0 0,0-1 1 0 0,0 1-1 0 0,-1-1 0 0 0,1 1 0 0 0,0-1 1 0 0,0 1-1 0 0,-1-1 0 0 0,1 1 0 0 0,-1-1 1 0 0,1 0-1 0 0,-1 0 0 0 0,1 1 0 0 0,-1-1 1 0 0,1 0-1 0 0,-1 0 0 0 0,1 1 0 0 0,-1-1 1 0 0,0-1-7 0 0,8-9 108 0 0,-7 10-96 0 0,0 0 0 0 0,0 0 0 0 0,0-1 1 0 0,-1 1-1 0 0,1 0 0 0 0,0 0 0 0 0,0-1 0 0 0,-1 1 0 0 0,1 0 0 0 0,-1-1 0 0 0,1 1 1 0 0,-1-1-1 0 0,0 1 0 0 0,1-1 0 0 0,-1 1 0 0 0,0-1 0 0 0,0 1 0 0 0,0-1 1 0 0,0 1-1 0 0,0-1 0 0 0,0 1 0 0 0,-1-1 0 0 0,1 1 0 0 0,0 0 0 0 0,-1-1 0 0 0,1 1 1 0 0,-1-1-13 0 0,0 2 5 0 0,1-1 0 0 0,-1 1 1 0 0,1 0-1 0 0,-1 0 1 0 0,1-1-1 0 0,-1 1 1 0 0,1 0-1 0 0,-1 0 0 0 0,1 0 1 0 0,-1 0-1 0 0,1 0 1 0 0,-1 0-1 0 0,0 0 0 0 0,1 0 1 0 0,-1 0-1 0 0,1 0 1 0 0,-1 0-1 0 0,1 0 1 0 0,-1 0-1 0 0,1 1 0 0 0,-1-1 1 0 0,1 0-1 0 0,-1 0 1 0 0,1 1-1 0 0,-1-1 1 0 0,1 0-1 0 0,-1 0 0 0 0,1 1 1 0 0,-1-1-6 0 0,0 1-124 0 0,0 0 1 0 0,0-1-1 0 0,0 1 1 0 0,0 0 0 0 0,-1 0-1 0 0,1 0 1 0 0,1-1-1 0 0,-1 1 1 0 0,0 0-1 0 0,0 0 1 0 0,0 0 0 0 0,0 1-1 0 0,1-1 1 0 0,-1 1 123 0 0,-10 16-10244 0 0,6-12 4032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13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44 8 0 0,'46'-41'1804'0'0,"-46"40"-1720"0"0,1 1-1 0 0,-1 0 0 0 0,1 0 0 0 0,0-1 0 0 0,-1 1 0 0 0,1 0 0 0 0,-1 0 0 0 0,1 0 1 0 0,-1-1-1 0 0,1 1 0 0 0,0 0 0 0 0,-1 0 0 0 0,1 0 0 0 0,-1 0 0 0 0,1 0 1 0 0,0 0-1 0 0,-1 0 0 0 0,1 0 0 0 0,-1 1 0 0 0,1-1 0 0 0,0 0 0 0 0,-1 0 1 0 0,1 0-1 0 0,-1 1 0 0 0,1-1 0 0 0,-1 0 0 0 0,1 1 0 0 0,-1-1 0 0 0,1 0 0 0 0,-1 1 1 0 0,1-1-1 0 0,-1 1 0 0 0,1-1 0 0 0,-1 0 0 0 0,0 1 0 0 0,1-1 0 0 0,-1 1 1 0 0,0-1-1 0 0,1 1 0 0 0,-1 0 0 0 0,0-1 0 0 0,0 1 0 0 0,0-1 0 0 0,1 1-83 0 0,7 29 2161 0 0,-7-27-1920 0 0,4 30 313 0 0,-1-1 0 0 0,-2 1 0 0 0,-1 17-554 0 0,1 1 101 0 0,-1-8-72 0 0,10 119 240 0 0,-9-122 173 0 0,-1 20-442 0 0,-1-51 91 0 0,3 3 245 0 0,0-2-791 0 0,-6-8-4904 0 0,1-1 2542 0 0,1 1 654 0 0</inkml:trace>
  <inkml:trace contextRef="#ctx0" brushRef="#br0" timeOffset="1136.562">171 185 8 0 0,'-5'-4'322'0'0,"1"0"-1"0"0,-1 1 1 0 0,0 0-1 0 0,0 0 1 0 0,0 1 0 0 0,0-1-1 0 0,0 1 1 0 0,-1 0-1 0 0,1 0 1 0 0,-1 1 0 0 0,1 0-1 0 0,-1 0 1 0 0,0 0-1 0 0,-1 0-321 0 0,-9-1 806 0 0,15 1-715 0 0,-1 0 1 0 0,1 1-1 0 0,-1-1 1 0 0,0 1-1 0 0,1 0 0 0 0,-1 0 1 0 0,0-1-1 0 0,1 1 1 0 0,-1 0-1 0 0,0 0 0 0 0,0 0 1 0 0,1 1-1 0 0,-1-1 1 0 0,0 0-1 0 0,1 1 1 0 0,-1-1-1 0 0,0 1 0 0 0,1-1 1 0 0,-1 1-1 0 0,1 0 1 0 0,-1 0-1 0 0,1 0 1 0 0,-1 0-1 0 0,1 0 0 0 0,0 0 1 0 0,-1 0-1 0 0,1 0 1 0 0,0 0-1 0 0,0 1-91 0 0,-3 2 148 0 0,1 0 0 0 0,0 1 0 0 0,0 0-1 0 0,1 0 1 0 0,0-1 0 0 0,-1 2 0 0 0,1-1 0 0 0,1 0 0 0 0,-1 0 0 0 0,1 0-1 0 0,0 1 1 0 0,0-1 0 0 0,1 1 0 0 0,-1-1 0 0 0,1 1-148 0 0,0 9 121 0 0,1-1-1 0 0,0 1 1 0 0,1 0 0 0 0,0-1-1 0 0,1 0 1 0 0,1 2-121 0 0,-3-13 19 0 0,0 1-1 0 0,0-2 1 0 0,0 1-1 0 0,0 0 1 0 0,0 0-1 0 0,1 0 1 0 0,-1 0-1 0 0,1-1 1 0 0,0 1-1 0 0,0-1 1 0 0,0 1-1 0 0,0-1 1 0 0,0 0-1 0 0,0 0 1 0 0,1 0-1 0 0,-1 0 1 0 0,1 0-1 0 0,-1-1 1 0 0,1 1-1 0 0,0-1 1 0 0,0 1-1 0 0,-1-1 1 0 0,1 0-1 0 0,0 0 1 0 0,0 0-1 0 0,0-1 1 0 0,0 1-1 0 0,0-1 1 0 0,1 1-1 0 0,-1-1 1 0 0,0 0-1 0 0,3-1-18 0 0,-2 1 56 0 0,-1-1 1 0 0,1 0-1 0 0,-1-1 0 0 0,1 1 0 0 0,-1 0 1 0 0,1-1-1 0 0,-1 0 0 0 0,0 0 1 0 0,0 0-1 0 0,0 0 0 0 0,0 0 0 0 0,0-1 1 0 0,0 0-1 0 0,-1 1 0 0 0,1-1 1 0 0,-1 0-1 0 0,0 0 0 0 0,0 0 0 0 0,0 0 1 0 0,0-2-57 0 0,7-11 413 0 0,-1 0 0 0 0,-1 0 1 0 0,4-14-414 0 0,-4 11 0 0 0,2-6 110 0 0,-2-1 0 0 0,-1 1 0 0 0,0-6-110 0 0,4-18 78 0 0,-10 47-51 0 0,1-1 1 0 0,0 0-1 0 0,-1 0 0 0 0,0 0 0 0 0,1 0 1 0 0,-1-1-1 0 0,0 1 0 0 0,-1 0 1 0 0,1 0-1 0 0,-1 0 0 0 0,0-2-27 0 0,-4 9 548 0 0,0-1-509 0 0,1 1 1 0 0,0-1 0 0 0,-1 1-1 0 0,1 0 1 0 0,-3 4-40 0 0,-2 11 9 0 0,0-1-1 0 0,2 2 1 0 0,0-1 0 0 0,1 1 0 0 0,1 0 0 0 0,-1 15-9 0 0,2-15-49 0 0,2-16 48 0 0,1-1 0 0 0,1 1 0 0 0,-1-1 0 0 0,0 1 0 0 0,1-1 0 0 0,0 1 0 0 0,0 0 0 0 0,0-1 1 0 0,0 1-1 0 0,0-1 0 0 0,1 1 0 0 0,0 0 0 0 0,0-1 0 0 0,0 1 0 0 0,0-1 0 0 0,0 0 0 0 0,1 1 1 0 0,-1-1 0 0 0,0-2 4 0 0,0-1 0 0 0,0 1 1 0 0,0-1-1 0 0,1 0 0 0 0,-1 1 1 0 0,0-1-1 0 0,0 0 1 0 0,0 0-1 0 0,0 0 0 0 0,0 0 1 0 0,0 0-1 0 0,0 0 0 0 0,0 0 1 0 0,1 0-1 0 0,-1 0 0 0 0,0 0 1 0 0,0 0-1 0 0,0-1 1 0 0,0 1-1 0 0,0-1 0 0 0,0 1 1 0 0,0 0-1 0 0,0-1 0 0 0,0 0 1 0 0,0 1-1 0 0,0-2-4 0 0,29-16 176 0 0,-24 13-138 0 0,1-1 0 0 0,-1 0 1 0 0,0 0-1 0 0,-1-1 0 0 0,0 1 0 0 0,0-1 0 0 0,0-1 1 0 0,-1 1-1 0 0,0 0 0 0 0,0-1 0 0 0,-1 0 0 0 0,0 0 1 0 0,0 0-1 0 0,-1-1 0 0 0,0 1 0 0 0,0 0 0 0 0,0-5-38 0 0,-2 12 11 0 0,0 0 0 0 0,0 0 0 0 0,0-1 0 0 0,0 1 0 0 0,0 0 0 0 0,0 0-1 0 0,0 0 1 0 0,-1 0 0 0 0,1 0 0 0 0,0 0 0 0 0,-1 0 0 0 0,1 0 0 0 0,0 0-1 0 0,-1 0 1 0 0,1 0 0 0 0,-1 1 0 0 0,1-1 0 0 0,-1 0 0 0 0,0 0-1 0 0,1 0 1 0 0,-1 1 0 0 0,0-1 0 0 0,0 0 0 0 0,0 0 0 0 0,1 1 0 0 0,-1-1-1 0 0,0 1 1 0 0,0-1 0 0 0,0 1 0 0 0,0-1 0 0 0,0 1 0 0 0,0 0 0 0 0,0-1-1 0 0,0 1 1 0 0,0 0 0 0 0,0 0 0 0 0,0 0 0 0 0,-1 0-11 0 0,-15-6 100 0 0,16 6-96 0 0,0-1 0 0 0,0 1 0 0 0,0 0 0 0 0,0 0 0 0 0,0 0 0 0 0,0 0 0 0 0,0 0 0 0 0,0 0 1 0 0,0 0-1 0 0,0 0 0 0 0,0 1 0 0 0,0-1 0 0 0,0 0 0 0 0,0 0 0 0 0,0 1 0 0 0,0-1 0 0 0,0 1 0 0 0,1-1 1 0 0,-1 1-1 0 0,0-1 0 0 0,0 1 0 0 0,0-1 0 0 0,1 1 0 0 0,-1 0 0 0 0,0 0 0 0 0,1-1 0 0 0,-1 2-4 0 0,-17 21-116 0 0,13-17 109 0 0,1 1-1 0 0,0 0 1 0 0,1 0-1 0 0,0 1 1 0 0,0-1-1 0 0,0 1 1 0 0,1-1-1 0 0,0 1 1 0 0,0 0-1 0 0,1 0 1 0 0,0-1-1 0 0,1 1 1 0 0,-1 0-1 0 0,1 0 1 0 0,1 0-1 0 0,0 0 1 0 0,0 0-1 0 0,0 0 1 0 0,2 3 7 0 0,-2-10 1 0 0,-1 1 1 0 0,1 0 0 0 0,0-1 0 0 0,0 1 0 0 0,0-1 0 0 0,0 1 0 0 0,0-1 0 0 0,0 1 0 0 0,0-1 0 0 0,1 1 0 0 0,-1-1 0 0 0,0 0 0 0 0,1 0 0 0 0,-1 0-1 0 0,1 0 1 0 0,0 0 0 0 0,-1 0 0 0 0,1 0 0 0 0,-1-1 0 0 0,1 1 0 0 0,0 0 0 0 0,0-1 0 0 0,-1 1 0 0 0,1-1 0 0 0,0 0 0 0 0,0 0 0 0 0,0 0 0 0 0,0 0-1 0 0,-1 0 1 0 0,1 0 0 0 0,0 0 0 0 0,1-1-2 0 0,0 1 19 0 0,1-1 0 0 0,-1 1 1 0 0,1-1-1 0 0,-1 0 0 0 0,1-1 0 0 0,-1 1 0 0 0,0-1 0 0 0,1 1 0 0 0,-1-1 0 0 0,0 0 0 0 0,0 0 0 0 0,-1 0 0 0 0,1 0 1 0 0,0-1-1 0 0,1-1-19 0 0,4-7 40 0 0,0 0 0 0 0,-1 0 0 0 0,-1-1 0 0 0,0 1 0 0 0,-1-1 0 0 0,4-10-40 0 0,-8 18 28 0 0,1 0 0 0 0,-1-1 0 0 0,0 1 0 0 0,0-1 1 0 0,0 1-1 0 0,-1-1 0 0 0,1 1 0 0 0,-1-1 0 0 0,0 0 1 0 0,-1 1-1 0 0,1-1 0 0 0,-1 1 0 0 0,0-1 0 0 0,0 1 1 0 0,0 0-1 0 0,-1-1 0 0 0,1 1 0 0 0,-1 0 0 0 0,0 0 1 0 0,0 0-1 0 0,-1 0-28 0 0,3 3 8 0 0,-1 1 0 0 0,1-1 0 0 0,0 1 0 0 0,-1-1 0 0 0,1 1-1 0 0,-1-1 1 0 0,0 1 0 0 0,1 0 0 0 0,-1-1 0 0 0,1 1 0 0 0,-1 0 0 0 0,1-1 0 0 0,-1 1 0 0 0,0 0 0 0 0,1 0 0 0 0,-1 0 0 0 0,0 0 0 0 0,1-1 0 0 0,-1 1 0 0 0,0 0 0 0 0,1 0 0 0 0,-1 0 0 0 0,0 0-1 0 0,1 0 1 0 0,-1 1 0 0 0,0-1-8 0 0,-18 9 47 0 0,14-4-66 0 0,-1-1 1 0 0,2 1 0 0 0,-1 0-1 0 0,0 0 1 0 0,-1 3 18 0 0,-4 6-59 0 0,5-8 60 0 0,0-1 0 0 0,1 1 0 0 0,0 1-1 0 0,0-1 1 0 0,1 1 0 0 0,0-1 0 0 0,0 1 0 0 0,0 0 0 0 0,1 0-1 0 0,-1 5 0 0 0,2-1-15 0 0,0-9 16 0 0,0 0-1 0 0,1 0 1 0 0,0 0 0 0 0,-1 0-1 0 0,1 1 1 0 0,0-1-1 0 0,0 0 1 0 0,0 0 0 0 0,0 0-1 0 0,1 1 1 0 0,-1-1 0 0 0,1 0-1 0 0,-1 0 1 0 0,1 0 0 0 0,0 0-1 0 0,0 0 1 0 0,0 0 0 0 0,0 0-1 0 0,0 0 1 0 0,0 0-1 0 0,0-1-6 0 0,1-1-1 0 0,-1 1 1 0 0,0 0 0 0 0,0-1 0 0 0,1 0-1 0 0,-1 1 1 0 0,0-1 0 0 0,1 0 0 0 0,-1 0-1 0 0,0 0 1 0 0,1 0 0 0 0,-1 0 0 0 0,0 0-1 0 0,1 0 1 0 0,-1 0 0 0 0,2-1 6 0 0,22-5 181 0 0,-21 4-162 0 0,-1 0 0 0 0,1 0 0 0 0,-1 0-1 0 0,1-1 1 0 0,-1 1 0 0 0,0-1 0 0 0,0 0-1 0 0,0 0 1 0 0,0 0 0 0 0,0 0 0 0 0,-1 0 0 0 0,0-1-1 0 0,1 1 1 0 0,-1-1 0 0 0,-1 0 0 0 0,1 1 0 0 0,0-1-1 0 0,-1 0 1 0 0,0 0 0 0 0,0 0 0 0 0,0 0-1 0 0,0 0 1 0 0,-1-3-19 0 0,0 6 8 0 0,0 0-1 0 0,0 0 0 0 0,0 0 1 0 0,-1 0-1 0 0,1 0 0 0 0,-1 0 1 0 0,1 0-1 0 0,-1 0 0 0 0,1 0 0 0 0,-1 0 1 0 0,1 0-1 0 0,-1 1 0 0 0,0-1 1 0 0,1 0-1 0 0,-1 0 0 0 0,0 1 1 0 0,0-1-1 0 0,0 0 0 0 0,0 1 1 0 0,1-1-1 0 0,-1 1 0 0 0,0-1 1 0 0,0 1-1 0 0,0 0 0 0 0,0-1 1 0 0,0 1-1 0 0,0 0 0 0 0,0 0 1 0 0,0-1-1 0 0,0 1 0 0 0,0 0 1 0 0,0 0-1 0 0,0 0 0 0 0,0 0 1 0 0,0 0-1 0 0,-1 1 0 0 0,1-1 1 0 0,0 0-1 0 0,0 0 0 0 0,0 1 0 0 0,1-1 1 0 0,-1 1-1 0 0,0-1 0 0 0,0 1 1 0 0,0-1-1 0 0,0 1 0 0 0,0-1 1 0 0,0 1-1 0 0,1 0 0 0 0,-1-1 1 0 0,0 1-1 0 0,0 0 0 0 0,1 0 1 0 0,-1 0-1 0 0,1 0-7 0 0,-10 20-580 0 0,9-18 251 0 0,-1-1 0 0 0,1 1 0 0 0,0 0 0 0 0,0 0 0 0 0,0 0 0 0 0,0 0 0 0 0,0 3 329 0 0,1-6-324 0 0,0 1 1 0 0,0 0 0 0 0,0-1 0 0 0,0 1 0 0 0,0 0-1 0 0,0 0 1 0 0,0-1 0 0 0,0 1 0 0 0,0 0-1 0 0,-1 0 1 0 0,1-1 0 0 0,0 1 0 0 0,0 0-1 0 0,-1-1 1 0 0,1 1 0 0 0,0 0 0 0 0,-1-1-1 0 0,1 1 1 0 0,-1-1 0 0 0,1 1 0 0 0,-1 0-1 0 0,1-1 1 0 0,-1 1 0 0 0,1-1 0 0 0,-1 0-1 0 0,0 1 1 0 0,1-1 0 0 0,-1 1 0 0 0,0-1 0 0 0,1 0-1 0 0,-1 0 1 0 0,0 1 0 0 0,1-1 0 0 0,-1 0-1 0 0,0 0 1 0 0,0 0 0 0 0,0 0 323 0 0,-6 3-3965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18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90 8 0 0,'-5'-13'306'0'0,"-12"-26"1046"0"0,17 38-1297 0 0,0 0 1 0 0,-1 1-1 0 0,1-1 0 0 0,0 0 0 0 0,0 1 0 0 0,-1-1 0 0 0,1 1 1 0 0,0-1-1 0 0,-1 0 0 0 0,1 1 0 0 0,-1-1 0 0 0,1 1 1 0 0,-1-1-1 0 0,1 1 0 0 0,-1-1 0 0 0,1 1 0 0 0,-1 0 1 0 0,1-1-1 0 0,-1 1 0 0 0,0-1 0 0 0,1 1 0 0 0,-1 0 0 0 0,1 0 1 0 0,-1-1-1 0 0,0 1 0 0 0,1 0 0 0 0,-1 0 0 0 0,0 0 1 0 0,0 0-1 0 0,1 0 0 0 0,-1 0 0 0 0,0 0 0 0 0,1 0 1 0 0,-1 0-1 0 0,0 0 0 0 0,1 0 0 0 0,-1 0 0 0 0,0 1 0 0 0,1-1 1 0 0,-1 0-1 0 0,0 0-55 0 0,-1 2 72 0 0,1 0 0 0 0,-1 0 0 0 0,0 0 0 0 0,1 0-1 0 0,-1 1 1 0 0,1-1 0 0 0,0 0 0 0 0,0 1 0 0 0,0-1 0 0 0,0 0 0 0 0,0 1 0 0 0,1-1 0 0 0,-1 1 0 0 0,0 0 0 0 0,1 2-72 0 0,-1 0 107 0 0,1 1 1 0 0,-1-1-1 0 0,1 1 1 0 0,1-1 0 0 0,-1 1-1 0 0,2 3-107 0 0,-2-4 129 0 0,2 0 0 0 0,-1-1 0 0 0,1 1 0 0 0,-1 0 0 0 0,1-1-1 0 0,1 1 1 0 0,-1-1 0 0 0,3 4-129 0 0,-4-6 63 0 0,1-1 0 0 0,-1 1 0 0 0,1-1 0 0 0,-1 1 0 0 0,1-1 0 0 0,0 0 0 0 0,0 1 0 0 0,-1-1 0 0 0,1 0 0 0 0,0 0 0 0 0,0 0 0 0 0,0-1 0 0 0,0 1 0 0 0,0 0 0 0 0,0-1 0 0 0,0 1 0 0 0,0-1 0 0 0,1 0 0 0 0,-1 0 0 0 0,0 0 0 0 0,0 0-63 0 0,1 0 61 0 0,-1 0 1 0 0,1 0-1 0 0,0-1 0 0 0,-1 1 1 0 0,1-1-1 0 0,0 0 1 0 0,-1 0-1 0 0,1 0 0 0 0,-1 0 1 0 0,1 0-1 0 0,-1 0 0 0 0,0-1 1 0 0,1 1-1 0 0,-1-1 0 0 0,0 0 1 0 0,0 1-1 0 0,0-1 0 0 0,0 0 1 0 0,-1 0-1 0 0,1 0 1 0 0,0-1-1 0 0,-1 1 0 0 0,1 0 1 0 0,-1-1-1 0 0,0 1 0 0 0,0-1 1 0 0,0 1-1 0 0,0-1-61 0 0,2-7 180 0 0,0 1 0 0 0,-1-1-1 0 0,0 1 1 0 0,-1-1 0 0 0,0 0 0 0 0,0 1 0 0 0,-1-4-180 0 0,0 11 43 0 0,0 0 0 0 0,0 0 0 0 0,-1 0 0 0 0,1 0 0 0 0,0 0 1 0 0,-1 0-1 0 0,0 0 0 0 0,1 0 0 0 0,-1 0 0 0 0,0 0 0 0 0,0 1 0 0 0,0-1 1 0 0,0 0-1 0 0,0 1 0 0 0,0-1 0 0 0,0 0 0 0 0,-1 1 0 0 0,1 0 0 0 0,-1-1 1 0 0,1 1-1 0 0,-1 0 0 0 0,1 0 0 0 0,-1 0 0 0 0,0-1 0 0 0,0 2 0 0 0,1-1 1 0 0,-1 0-1 0 0,0 0 0 0 0,0 1 0 0 0,0-1 0 0 0,0 1 0 0 0,0-1 1 0 0,0 1-1 0 0,0 0 0 0 0,0 0 0 0 0,0 0 0 0 0,0 0 0 0 0,0 0 0 0 0,0 0 1 0 0,0 1-1 0 0,0-1 0 0 0,0 1 0 0 0,1-1 0 0 0,-1 1 0 0 0,0 0 0 0 0,0-1 1 0 0,0 1-1 0 0,0 0 0 0 0,1 0 0 0 0,-1 1 0 0 0,0-1-43 0 0,-2 3-2 0 0,1-1 0 0 0,0 1 0 0 0,0 0 1 0 0,0 0-1 0 0,1 0 0 0 0,-1 0 0 0 0,1 1 0 0 0,0-1 0 0 0,0 1 0 0 0,0-1 0 0 0,1 1 1 0 0,0 0-1 0 0,-1 0 2 0 0,1 3-3 0 0,1 0 1 0 0,-1 0-1 0 0,1 0 1 0 0,1-1-1 0 0,-1 1 1 0 0,1 0 0 0 0,1 0-1 0 0,0 1 3 0 0,-1-6 8 0 0,-1-1 1 0 0,1 0-1 0 0,0-1 0 0 0,0 1 0 0 0,0 0 0 0 0,0 0 1 0 0,0 0-1 0 0,0 0 0 0 0,1-1 0 0 0,-1 1 0 0 0,0-1 1 0 0,1 1-1 0 0,0-1 0 0 0,-1 1 0 0 0,1-1 1 0 0,0 0-1 0 0,-1 0 0 0 0,1 0 0 0 0,0 0 0 0 0,0 0 1 0 0,0 0-1 0 0,0 0 0 0 0,0-1 0 0 0,0 1 0 0 0,2-1-8 0 0,-1 1 25 0 0,0-1-1 0 0,0 1 0 0 0,0-1 0 0 0,0 0 0 0 0,0 0 0 0 0,0 0 1 0 0,0 0-1 0 0,0-1 0 0 0,0 0 0 0 0,0 1 0 0 0,0-1 0 0 0,0 0 0 0 0,0 0 1 0 0,0 0-1 0 0,0-1 0 0 0,0 1 0 0 0,-1-1 0 0 0,1 0-24 0 0,-1-1 76 0 0,0 0-1 0 0,0 0 0 0 0,-1 0 1 0 0,1-1-1 0 0,-1 1 0 0 0,1-1 0 0 0,-1 1 1 0 0,0-1-1 0 0,-1 1 0 0 0,1-1 1 0 0,0 0-1 0 0,-1 1 0 0 0,0-1 1 0 0,0 0-1 0 0,0 0-75 0 0,-5-14 205 0 0,4 12-151 0 0,0 1 0 0 0,-1-1-1 0 0,0 1 1 0 0,0 0 0 0 0,0-1 0 0 0,-1 1-1 0 0,-2-4-53 0 0,4 9 2 0 0,1-2 1 0 0,-1 1 1 0 0,0-1 0 0 0,1 1 0 0 0,-1-1-1 0 0,0 1 1 0 0,0 0 0 0 0,0 0 0 0 0,0-1 0 0 0,0 1-1 0 0,-1 0 1 0 0,1 0 0 0 0,0 0 0 0 0,0 0 0 0 0,-1 0-1 0 0,1 1 1 0 0,0-1 0 0 0,-1 0 0 0 0,1 0-1 0 0,-1 1 1 0 0,1-1 0 0 0,-1 1 0 0 0,1 0 0 0 0,-1-1-1 0 0,0 1 1 0 0,1 0 0 0 0,-1 0 0 0 0,1 0-1 0 0,-1 0 1 0 0,0 0 0 0 0,0 0-4 0 0,1 1-6 0 0,-1 0 1 0 0,1 0-1 0 0,0 0 0 0 0,-1 0 1 0 0,1 0-1 0 0,0 1 0 0 0,0-1 1 0 0,0 0-1 0 0,0 1 0 0 0,0-1 1 0 0,0 0-1 0 0,0 1 0 0 0,1-1 1 0 0,-1 1-1 0 0,0 0 6 0 0,-12 26-63 0 0,13-28 63 0 0,-3 7 23 0 0,1 0 0 0 0,0 1 0 0 0,0-1 0 0 0,0 1 0 0 0,1-1 0 0 0,0 1 0 0 0,0 2-23 0 0,1-8-4 0 0,0 0 0 0 0,0-1 0 0 0,0 1 0 0 0,0 0 0 0 0,0 0 0 0 0,0 0 0 0 0,0 0 0 0 0,1 0 0 0 0,-1 0 0 0 0,1 0 0 0 0,-1 0 0 0 0,1-1 0 0 0,0 1 0 0 0,0 0 0 0 0,0 0 0 0 0,0-1 0 0 0,0 1 0 0 0,0-1 0 0 0,0 1 0 0 0,0-1 0 0 0,1 1 0 0 0,-1-1 0 0 0,1 0 0 0 0,-1 1 0 0 0,1-1 0 0 0,-1 0 0 0 0,1 0 0 0 0,0 0 0 0 0,-1 0 0 0 0,2 0 4 0 0,12 6-29 0 0,-14-6 35 0 0,0 0 1 0 0,0-1 0 0 0,0 1 0 0 0,0 0 0 0 0,0-1 0 0 0,0 1 0 0 0,0-1 0 0 0,0 1 0 0 0,0-1 0 0 0,0 0 0 0 0,0 1 0 0 0,1-1-1 0 0,-1 0 1 0 0,0 0 0 0 0,0 0 0 0 0,0 0 0 0 0,0 0 0 0 0,1 0 0 0 0,-1 0 0 0 0,0 0 0 0 0,0 0 0 0 0,0-1 0 0 0,0 1 0 0 0,0 0 0 0 0,0-1-1 0 0,0 1 1 0 0,0-1 0 0 0,1 1-7 0 0,4-4 58 0 0,0 0 0 0 0,-1 0 0 0 0,1 0 0 0 0,-1 0-1 0 0,0-1 1 0 0,0 0 0 0 0,-1 0 0 0 0,1 0-1 0 0,-1-1 1 0 0,0 1 0 0 0,0-1 0 0 0,-1 0 0 0 0,0 0-1 0 0,0 0 1 0 0,0-1 0 0 0,-1 1 0 0 0,0-1 0 0 0,0 0-1 0 0,-1 1 1 0 0,0-1 0 0 0,0-1-58 0 0,0 4 27 0 0,-1 0 0 0 0,0 0 0 0 0,0 0 0 0 0,0 0 0 0 0,-1 0 0 0 0,1 0 0 0 0,-1 0 0 0 0,0 0 0 0 0,0 0 0 0 0,0 1 0 0 0,-1-1-27 0 0,2 2 7 0 0,-1 1 0 0 0,0 0 0 0 0,1 0 0 0 0,-1 0 0 0 0,0 0 0 0 0,0 0 0 0 0,0 0 0 0 0,0 0 0 0 0,0 0 0 0 0,0 1 0 0 0,0-1 0 0 0,0 0 0 0 0,0 0 0 0 0,0 1 0 0 0,-1-1 0 0 0,1 1 0 0 0,0-1 0 0 0,0 1 0 0 0,0-1-1 0 0,-1 1 1 0 0,1 0 0 0 0,0 0 0 0 0,-1 0 0 0 0,1-1 0 0 0,0 1 0 0 0,-1 1 0 0 0,1-1 0 0 0,0 0 0 0 0,-1 0 0 0 0,1 0 0 0 0,0 1 0 0 0,0-1 0 0 0,-1 0 0 0 0,1 1 0 0 0,0-1 0 0 0,0 1-7 0 0,-2 0 0 0 0,0 1-1 0 0,0 0 1 0 0,0-1-1 0 0,1 1 1 0 0,-1 0-1 0 0,1 0 1 0 0,-1 1-1 0 0,1-1 1 0 0,0 0 0 0 0,0 1-1 0 0,0-1 1 0 0,0 1-1 0 0,0 0 1 0 0,1 0-1 0 0,-1 0 1 0 0,1 0-1 0 0,0 0 1 0 0,0 0 0 0 0,0 0-1 0 0,0 0 1 0 0,0 0-1 0 0,1 0 1 0 0,-1 1-1 0 0,1 0 1 0 0,-1 2-1 0 0,1 0 0 0 0,-1 1 0 0 0,1-1 1 0 0,0 1-1 0 0,1-1 0 0 0,0 0 0 0 0,0 1 0 0 0,0-1 0 0 0,1 0 0 0 0,0 0 0 0 0,2 5 1 0 0,-3-9 1 0 0,0 0 0 0 0,1 0 0 0 0,-1-1 0 0 0,1 1 0 0 0,-1-1 0 0 0,1 1-1 0 0,0-1 1 0 0,0 1 0 0 0,0-1 0 0 0,1 1-1 0 0,-2-2 2 0 0,0 1-1 0 0,0-1 1 0 0,-1 1-1 0 0,1-1 1 0 0,0 1-1 0 0,0-1 1 0 0,0 0-1 0 0,-1 1 1 0 0,1-1-1 0 0,0 0 1 0 0,0 0-1 0 0,0 0 1 0 0,0 0-1 0 0,0 0 1 0 0,0 0-1 0 0,0 0 1 0 0,-1 0-1 0 0,1 0 1 0 0,0 0-1 0 0,0 0 0 0 0,0 0 1 0 0,0-1-1 0 0,0 1 1 0 0,-1 0-1 0 0,1-1-1 0 0,21 6 43 0 0,-22-5-39 0 0,0 0 0 0 0,0 0 1 0 0,0 0-1 0 0,0 0 0 0 0,0 0 0 0 0,0 0 0 0 0,0 0 1 0 0,1 0-1 0 0,-1 0 0 0 0,0 0 0 0 0,0 0 1 0 0,0 1-1 0 0,0-1 0 0 0,0 0 0 0 0,0 0 0 0 0,0 0 1 0 0,0 0-1 0 0,0 0 0 0 0,0 0 0 0 0,0 0 0 0 0,1 0 1 0 0,-1 0-1 0 0,0 0 0 0 0,0 0 0 0 0,0 0 0 0 0,0 0 1 0 0,0 0-1 0 0,0 0 0 0 0,0 0 0 0 0,0 0 0 0 0,0 0 1 0 0,0-1-1 0 0,0 1 0 0 0,0 0 0 0 0,1 0 0 0 0,-1 0 1 0 0,0 0-1 0 0,0 0 0 0 0,0 0 0 0 0,0 0 0 0 0,0 0 1 0 0,0 0-1 0 0,0 0 0 0 0,0 0 0 0 0,0 0 0 0 0,0 0 1 0 0,0 0-1 0 0,0 0 0 0 0,0 0 0 0 0,0-1 0 0 0,0 1 1 0 0,0 0-1 0 0,0 0 0 0 0,0 0 0 0 0,0 0 0 0 0,0 0 1 0 0,0 0-1 0 0,0 0 0 0 0,0 0 0 0 0,0 0 0 0 0,0 0 1 0 0,0 0-1 0 0,0-1 0 0 0,0 1 0 0 0,0 0 0 0 0,0 0-4 0 0,-2-9 311 0 0,-1-6 473 0 0,-4 3-596 0 0,2 7-74 0 0,3 8 76 0 0,-3 9-405 0 0,4-10 219 0 0,-1-1-1 0 0,1 1 0 0 0,0 0 1 0 0,0 0-1 0 0,0 0 0 0 0,0 0 0 0 0,1 0 1 0 0,-1 0-1 0 0,0 0 0 0 0,1 1 1 0 0,0-1-1 0 0,-1 0 0 0 0,1 0 1 0 0,0 0-1 0 0,0 0 0 0 0,0 1 0 0 0,0-1 1 0 0,1 0-1 0 0,-1 0 0 0 0,1 0 1 0 0,-1 0-1 0 0,1 1 0 0 0,0-1 0 0 0,0 0-3 0 0,1 2 39 0 0,-2-4-43 0 0,0 1 1 0 0,0-1-1 0 0,0 0 1 0 0,0 0-1 0 0,1 0 1 0 0,-1 1-1 0 0,0-1 0 0 0,0 0 1 0 0,0 0-1 0 0,0 1 1 0 0,0-1-1 0 0,0 0 1 0 0,0 0-1 0 0,0 0 1 0 0,1 1-1 0 0,-1-1 0 0 0,0 0 1 0 0,0 0-1 0 0,0 0 1 0 0,0 0-1 0 0,1 1 1 0 0,-1-1-1 0 0,0 0 0 0 0,0 0 1 0 0,0 0-1 0 0,1 0 1 0 0,-1 0-1 0 0,0 0 1 0 0,0 0-1 0 0,1 0 1 0 0,-1 0-1 0 0,0 1 0 0 0,0-1 1 0 0,0 0-1 0 0,1 0 1 0 0,-1 0-1 0 0,0 0 1 0 0,0 0-1 0 0,1 0 0 0 0,-1-1 1 0 0,0 1 3 0 0,9-1 153 0 0,-8 1-149 0 0,-1 0 0 0 0,1 0 0 0 0,0-1 0 0 0,0 1 0 0 0,-1 0 0 0 0,1-1 0 0 0,0 1 0 0 0,-1-1 0 0 0,1 1 0 0 0,0-1 0 0 0,-1 1 0 0 0,1-1 0 0 0,-1 1 0 0 0,1-1 0 0 0,-1 1 0 0 0,1-1 0 0 0,-1 0 0 0 0,1 1 0 0 0,-1-1 1 0 0,0 0-1 0 0,1 0 0 0 0,-1 1 0 0 0,0-1 0 0 0,0 0 0 0 0,1 0 0 0 0,-1 1 0 0 0,0-1 0 0 0,0 0 0 0 0,0 0 0 0 0,0 0 0 0 0,0 1 0 0 0,0-1 0 0 0,0 0-4 0 0,-2-28 11 0 0,1 27 1 0 0,-5-12 41 0 0,6 14-52 0 0,0 0 1 0 0,0 0 0 0 0,0-1-1 0 0,0 1 1 0 0,0 0 0 0 0,0 0 0 0 0,0 0-1 0 0,-1-1 1 0 0,1 1 0 0 0,0 0-1 0 0,0 0 1 0 0,0 0 0 0 0,0 0-1 0 0,-1-1 1 0 0,1 1 0 0 0,0 0-1 0 0,0 0 1 0 0,0 0 0 0 0,-1 0 0 0 0,1 0-1 0 0,0 0 1 0 0,0 0 0 0 0,0 0-1 0 0,-1-1 1 0 0,1 1 0 0 0,0 0-1 0 0,0 0 1 0 0,-1 0 0 0 0,1 0 0 0 0,0 0-1 0 0,0 0 1 0 0,0 0 0 0 0,-1 0-1 0 0,1 0 1 0 0,0 1 0 0 0,0-1-1 0 0,-1 0 1 0 0,1 0 0 0 0,0 0 0 0 0,0 0-1 0 0,0 0 1 0 0,-1 0 0 0 0,1 0-1 0 0,0 0 1 0 0,0 1 0 0 0,0-1-1 0 0,0 0 1 0 0,-1 0 0 0 0,1 0-2 0 0,-2-1-31 0 0,2 1 30 0 0,0-1 1 0 0,0 1-1 0 0,0 0 0 0 0,0 0 0 0 0,0 0 1 0 0,0 0-1 0 0,0 0 0 0 0,0 0 1 0 0,0-1-1 0 0,0 1 0 0 0,0 0 0 0 0,0 0 1 0 0,0 0-1 0 0,0 0 0 0 0,0 0 1 0 0,-1 0-1 0 0,1-1 0 0 0,0 1 0 0 0,0 0 1 0 0,0 0-1 0 0,0 0 0 0 0,0 0 1 0 0,0 0-1 0 0,0 0 0 0 0,-1 0 0 0 0,1 0 1 0 0,0 0-1 0 0,0 0 0 0 0,0 0 1 0 0,0-1-1 0 0,0 1 0 0 0,0 0 0 0 0,-1 0 1 0 0,1 0-1 0 0,0 0 0 0 0,0 0 1 0 0,0 0-1 0 0,0 0 0 0 0,0 0 0 0 0,-1 0 1 0 0,1 0-1 0 0,0 0 0 0 0,0 1 1 0 0,0-1-1 0 0,0 0 0 0 0,0 0 0 0 0,-1 0 1 0 0,1 0-1 0 0,0 0 0 0 0,0 0 1 0 0,0 0-1 0 0,0 0 0 0 0,0 0 0 0 0,0 0 1 0 0,0 0-1 0 0,-1 1 0 0 0,1-1 1 0 0,0 0-1 0 0,0 0 0 0 0,0 0 0 0 0,0 0 1 0 0,0 0-1 0 0,0 0 0 0 0,0 1 1 0 0,0-1-1 0 0,0 0 0 0 0,0 0 1 0 0,-5 8-172 0 0,4-7 177 0 0,1 0-1 0 0,-1 0 0 0 0,0 0 1 0 0,0 0-1 0 0,1 0 1 0 0,-1 0-1 0 0,0 1 1 0 0,1-1-1 0 0,-1 0 0 0 0,1 0 1 0 0,0 1-1 0 0,-1-1 1 0 0,1 0-1 0 0,0 1 0 0 0,0-1 1 0 0,0 0-1 0 0,0 0 1 0 0,0 1-1 0 0,0-1-4 0 0,2 31-69 0 0,1-24 78 0 0,-3-7-12 0 0,0 0 0 0 0,0 0 1 0 0,0 0-1 0 0,0 0 0 0 0,0 0 0 0 0,1 0 0 0 0,-1 0 0 0 0,0 0 1 0 0,1 0-1 0 0,-1 0 0 0 0,1 0 0 0 0,-1 0 0 0 0,1 0 1 0 0,-1-1-1 0 0,1 1 0 0 0,0 0 0 0 0,-1 0 0 0 0,1 0 0 0 0,0-1 1 0 0,0 1-1 0 0,-1-1 0 0 0,1 1 0 0 0,0 0 0 0 0,0-1 0 0 0,0 1 1 0 0,0-1-1 0 0,0 0 0 0 0,0 1 0 0 0,0-1 0 0 0,0 0 1 0 0,0 0-1 0 0,0 1 0 0 0,0-1 0 0 0,1 0 3 0 0,-1 0-35 0 0,-2-3 58 0 0,1 3-20 0 0,0 0 0 0 0,0 0-1 0 0,0 0 1 0 0,0 0 0 0 0,0-1-1 0 0,0 1 1 0 0,0 0 0 0 0,0 0 0 0 0,0 0-1 0 0,0 0 1 0 0,0-1 0 0 0,0 1-1 0 0,0 0 1 0 0,0 0 0 0 0,0 0 0 0 0,0-1-1 0 0,0 1 1 0 0,0 0 0 0 0,0 0-1 0 0,0 0 1 0 0,0 0 0 0 0,0 0 0 0 0,0-1-1 0 0,0 1 1 0 0,0 0 0 0 0,0 0-1 0 0,0 0 1 0 0,1 0 0 0 0,-1 0-1 0 0,0-1 1 0 0,0 1 0 0 0,0 0 0 0 0,0 0-1 0 0,0 0 1 0 0,1 0 0 0 0,-1 0-1 0 0,0 0 1 0 0,0 0 0 0 0,0 0 0 0 0,0 0-1 0 0,0-1 1 0 0,1 1 0 0 0,-1 0-1 0 0,0 0 1 0 0,0 0 0 0 0,0 0 0 0 0,0 0-1 0 0,1 0 1 0 0,-1 0 0 0 0,0 0-1 0 0,0 0 1 0 0,0 0 0 0 0,0 0 0 0 0,1 0-1 0 0,-1 0 1 0 0,0 1 0 0 0,0-1-1 0 0,0 0 1 0 0,0 0 0 0 0,1 0-3 0 0,0-4 14 0 0,-1-1 0 0 0,1 1 1 0 0,0 0-1 0 0,-1 0 0 0 0,0-1 0 0 0,0 1 1 0 0,-1 0-1 0 0,1-1 0 0 0,-1 1 1 0 0,0-1-15 0 0,0 2 11 0 0,0 0 1 0 0,0 0-1 0 0,0 1 1 0 0,-1-1 0 0 0,1 0-1 0 0,-1 1 1 0 0,0 0 0 0 0,0-1-1 0 0,1 1 1 0 0,-1 0-1 0 0,-1 0 1 0 0,1 0 0 0 0,0 0-1 0 0,0 0 1 0 0,-1 1 0 0 0,1-1-1 0 0,-1 1 1 0 0,-1-1-12 0 0,-14 10-48 0 0,6-1 8 0 0,10-6 32 0 0,0 0 0 0 0,0 1-1 0 0,0-1 1 0 0,0 1 0 0 0,0 0 0 0 0,0-1 0 0 0,1 1 0 0 0,-1 0-1 0 0,1 0 1 0 0,-1 0 0 0 0,1 0 0 0 0,0 0 0 0 0,-1 1 0 0 0,1-1 0 0 0,1 0-1 0 0,-1 1 1 0 0,0-1 0 0 0,0 0 0 0 0,1 1 0 0 0,-1-1 0 0 0,1 1-1 0 0,0-1 1 0 0,0 1 0 0 0,0 0 8 0 0,-1 0-3 0 0,1-1 0 0 0,0 1 0 0 0,0-1-1 0 0,0 1 1 0 0,0-1 0 0 0,0 1 0 0 0,1-1 0 0 0,-1 1-1 0 0,1-1 1 0 0,0 1 0 0 0,0-1 0 0 0,-1 0 0 0 0,1 1 0 0 0,1-1-1 0 0,-1 0 1 0 0,0 0 0 0 0,1 0 0 0 0,-1 0 0 0 0,1 0 0 0 0,-1 0-1 0 0,1 0 1 0 0,0 0 0 0 0,0-1 0 0 0,1 2 3 0 0,-2-3 1 0 0,0 0 1 0 0,0-1-1 0 0,0 1 0 0 0,0 0 1 0 0,0 0-1 0 0,0-1 0 0 0,0 1 1 0 0,0-1-1 0 0,0 1 1 0 0,-1-1-1 0 0,1 1 0 0 0,0-1 1 0 0,0 0-1 0 0,-1 1 0 0 0,1-1 1 0 0,0 0-1 0 0,-1 1 1 0 0,1-1-1 0 0,0-1-1 0 0,13-17 158 0 0,-12 17-146 0 0,12-33 104 0 0,-14 33-110 0 0,0 1 1 0 0,1-1-1 0 0,-1 0 0 0 0,0 0 0 0 0,0 0 0 0 0,0 0 0 0 0,0 0 0 0 0,0 0 0 0 0,0 0 1 0 0,-1 0-1 0 0,1 0 0 0 0,-1 0 0 0 0,1 0 0 0 0,-1 1 0 0 0,0-1 0 0 0,0 0 0 0 0,0 0 1 0 0,0 0-7 0 0,1 2 2 0 0,0 0 1 0 0,-1 0 0 0 0,1-1-1 0 0,0 1 1 0 0,0 0 0 0 0,0 0-1 0 0,-1 0 1 0 0,1 0 0 0 0,0 0-1 0 0,-1 0 1 0 0,1 0 0 0 0,0 0-1 0 0,0 0 1 0 0,-1 0 0 0 0,1 0-1 0 0,0 0 1 0 0,0 0 0 0 0,-1 0-1 0 0,1 0 1 0 0,0 0 0 0 0,-1 0-1 0 0,1 0 1 0 0,0 0 0 0 0,0 0-1 0 0,-1 0 1 0 0,1 0 0 0 0,0 0-1 0 0,0 1 1 0 0,-1-1 0 0 0,1 0-1 0 0,0 0 1 0 0,0 0 0 0 0,0 0-1 0 0,-1 1 1 0 0,1-1 0 0 0,0 0-1 0 0,0 0 1 0 0,0 0 0 0 0,0 1-1 0 0,-1-1 1 0 0,1 0 0 0 0,0 0-1 0 0,0 1 1 0 0,0-1 0 0 0,0 0-3 0 0,-6 10-58 0 0,4-5-47 0 0,-7 44 87 0 0,9-48 12 0 0,0 1-1 0 0,0 0 0 0 0,-1-1 0 0 0,1 1 1 0 0,0 0-1 0 0,1-1 0 0 0,-1 1 0 0 0,0 0 0 0 0,0-1 1 0 0,1 1-1 0 0,-1-1 0 0 0,1 1 0 0 0,-1 0 1 0 0,1-1-1 0 0,0 1 0 0 0,-1-1 0 0 0,1 0 1 0 0,0 1-1 0 0,0-1 0 0 0,0 0 0 0 0,0 1 0 0 0,0-1 1 0 0,1 0-1 0 0,-1 0 0 0 0,1 1 7 0 0,28-8 219 0 0,-29 6-214 0 0,0-1 1 0 0,0 1-1 0 0,0-1 0 0 0,-1 1 1 0 0,1-1-1 0 0,0 0 1 0 0,0 1-1 0 0,-1-1 0 0 0,1 0 1 0 0,-1 0-1 0 0,1 0 0 0 0,0 1 1 0 0,-1-1-1 0 0,0 0 1 0 0,1 0-1 0 0,-1 0 0 0 0,1 0 1 0 0,-1 0-1 0 0,0 0 0 0 0,0 0 1 0 0,0 0-1 0 0,1 0 1 0 0,-1 0-1 0 0,0 0 0 0 0,0 0 1 0 0,0 0-1 0 0,0 0 0 0 0,-1 0 1 0 0,1 0-1 0 0,0 0 1 0 0,0 1-1 0 0,-1-1 0 0 0,1 0-5 0 0,-3-7 39 0 0,3 8-34 0 0,0-1 1 0 0,0 1 0 0 0,0-1 0 0 0,0 1 0 0 0,-1 0 0 0 0,1-1 0 0 0,0 1 0 0 0,0-1 0 0 0,0 1 0 0 0,0-1 0 0 0,-1 1 0 0 0,1-1 0 0 0,0 1 0 0 0,0 0 0 0 0,-1-1 0 0 0,1 1 0 0 0,0 0-1 0 0,-1-1 1 0 0,1 1 0 0 0,0 0 0 0 0,-1-1 0 0 0,1 1 0 0 0,0 0 0 0 0,-1 0 0 0 0,1-1 0 0 0,-1 1 0 0 0,1 0 0 0 0,-1 0 0 0 0,1 0 0 0 0,-1 0 0 0 0,1 0 0 0 0,0-1 0 0 0,-1 1-1 0 0,1 0 1 0 0,-1 0 0 0 0,1 0 0 0 0,-1 0 0 0 0,1 0 0 0 0,-1 0 0 0 0,1 1 0 0 0,-1-1 0 0 0,1 0 0 0 0,-1 0 0 0 0,1 0 0 0 0,0 0 0 0 0,-1 0 0 0 0,1 1 0 0 0,-1-1 0 0 0,1 0-1 0 0,0 0 1 0 0,-1 1 0 0 0,1-1 0 0 0,-1 0 0 0 0,1 1 0 0 0,0-1 0 0 0,0 0 0 0 0,-1 1 0 0 0,1-1-6 0 0,-8 1-1400 0 0,8-1 1309 0 0,0 0 0 0 0,0 0 0 0 0,0 0 0 0 0,-1 0 1 0 0,1 0-1 0 0,0 0 0 0 0,0 0 0 0 0,0 0 0 0 0,0 0 0 0 0,-1 0 0 0 0,1 0 0 0 0,0 0 1 0 0,0 0-1 0 0,0 0 0 0 0,0 0 0 0 0,-1 0 0 0 0,1 0 0 0 0,0 0 0 0 0,0 0 0 0 0,0 0 1 0 0,0 0-1 0 0,-1 0 0 0 0,1 0 0 0 0,0 0 0 0 0,0 1 0 0 0,0-1 0 0 0,0 0 0 0 0,0 0 1 0 0,-1 0-1 0 0,1 0 0 0 0,0 0 0 0 0,0 0 0 0 0,0 1 0 0 0,0-1 0 0 0,0 0 1 0 0,0 0-1 0 0,0 0 91 0 0,0 0-137 0 0,0 1 1 0 0,0-1 0 0 0,0 0 0 0 0,0 0 0 0 0,0 0 0 0 0,0 0-1 0 0,0 0 1 0 0,-1 0 0 0 0,1 0 0 0 0,0 1 0 0 0,0-1-1 0 0,0 0 1 0 0,0 0 0 0 0,0 0 0 0 0,0 0 0 0 0,0 0-1 0 0,0 0 1 0 0,0 0 0 0 0,0 0 0 0 0,0 1 0 0 0,0-1-1 0 0,0 0 1 0 0,-1 0 0 0 0,1 0 0 0 0,0 0 0 0 0,0 0-1 0 0,0 0 1 0 0,0 0 0 0 0,0 0 0 0 0,0 0 0 0 0,0 0-1 0 0,-1 0 1 0 0,1 0 0 0 0,0 0 0 0 0,0 0 0 0 0,0 0-1 0 0,0 0 1 0 0,0 0 0 0 0,0 0 0 0 0,0 0 0 0 0,-1 0 0 0 0,1 0-1 0 0,0 0 1 0 0,0 0 0 0 0,0 0 0 0 0,0 0 0 0 0,0 0-1 0 0,0 0 1 0 0,0 0 0 0 0,-1 0 0 0 0,1 0 0 0 0,0 0-1 0 0,0 0 1 0 0,0 0 0 0 0,0-1 0 0 0,0 1 136 0 0,-3-1-2274 0 0,2 3-3278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1474 160 0 0,'1'-7'155'0'0,"2"0"-1"0"0,-1 0 1 0 0,1 0-1 0 0,0 1 1 0 0,0-1 0 0 0,1 1-1 0 0,-1 0 1 0 0,1 0-1 0 0,1 0 1 0 0,-1 0-1 0 0,3-1-154 0 0,21-30 436 0 0,7-8-391 0 0,-31 40 439 0 0,0 0 0 0 0,1 0 0 0 0,-2-1 0 0 0,1 0 0 0 0,-1 0 1 0 0,0 0-1 0 0,0 0 0 0 0,-1 0 0 0 0,1 0 0 0 0,-1-1 1 0 0,-1 1-1 0 0,1-1 0 0 0,-1 1 0 0 0,0-1-484 0 0,1-2 208 0 0,1 1-1 0 0,0 0 1 0 0,0 0-1 0 0,1 0 1 0 0,0 0-1 0 0,1 0 0 0 0,-1 1 1 0 0,1-1-1 0 0,1 1-207 0 0,24-42 630 0 0,-16 24-148 0 0,0 0 0 0 0,1 2 0 0 0,7-7-482 0 0,5-10 550 0 0,-18 25-157 0 0,4-3-74 0 0,-12 16-293 0 0,1 1 0 0 0,0-1 0 0 0,-1 0 0 0 0,1 0 0 0 0,-1 0 0 0 0,0-1 0 0 0,0 1 0 0 0,0 0 0 0 0,0 0 0 0 0,0-1-1 0 0,0 0-25 0 0,0 1 20 0 0,-1 0-1 0 0,1-1 0 0 0,0 1 0 0 0,0 0 0 0 0,0 0 1 0 0,1 0-1 0 0,-1 0 0 0 0,0 0 0 0 0,1 0 0 0 0,-1 0 0 0 0,2-1-18 0 0,0 1 35 0 0,0-1 1 0 0,0 0 0 0 0,-1-1 0 0 0,0 1 0 0 0,1 0 0 0 0,-1-1 0 0 0,1-1-37 0 0,14-21-48 0 0,-6 14 106 0 0,-2 1 0 0 0,0-2 0 0 0,0 1-58 0 0,0-2 42 0 0,1 2 0 0 0,0-1 0 0 0,2 0-42 0 0,1-2 5 0 0,0-1 0 0 0,-1 0 0 0 0,0-1 0 0 0,-1-2-5 0 0,-1 3 28 0 0,1-1-1 0 0,0 2 1 0 0,1 0 0 0 0,1 0-28 0 0,-7 9 4 0 0,-1 1-1 0 0,0-1 1 0 0,-1 0 0 0 0,0-1 0 0 0,0 1 0 0 0,0-1-1 0 0,0 0 1 0 0,-1 0 0 0 0,0 0 0 0 0,-1 0-1 0 0,2-7-3 0 0,-1 0 2 0 0,2 1-1 0 0,0 0 1 0 0,0 0-1 0 0,1 0 1 0 0,6-10-2 0 0,14-32 143 0 0,2 6-227 0 0,-27 45 105 0 0,1 0 1 0 0,0 0-1 0 0,0 0 1 0 0,0 1-1 0 0,0-1 0 0 0,1 1 1 0 0,1-3-22 0 0,12-19-193 0 0,0-13 285 0 0,-12 25-67 0 0,1 0 1 0 0,1 1 0 0 0,0 0-1 0 0,1 0 1 0 0,0 0 0 0 0,9-9-26 0 0,-11 14 33 0 0,-4 5-28 0 0,1 0 1 0 0,0 0-1 0 0,-1 0 0 0 0,1 0 1 0 0,0 0-1 0 0,0 1 0 0 0,1-1 1 0 0,-1 1-1 0 0,0-1 0 0 0,0 1 1 0 0,3-1-6 0 0,-3 0 2 0 0,1 1 1 0 0,-1-1-1 0 0,0 0 1 0 0,0 0 0 0 0,0 1-1 0 0,-1-1 1 0 0,1-1-1 0 0,0 1 1 0 0,-1 0 0 0 0,2-2-3 0 0,7-10-145 0 0,-11 11 133 0 0,5 8 235 0 0,-5-5-226 0 0,1 0 1 0 0,0-1 0 0 0,-1 1-1 0 0,1-1 1 0 0,0 1 0 0 0,0-1-1 0 0,0 1 1 0 0,-1-1 0 0 0,1 1-1 0 0,0-1 1 0 0,0 1 0 0 0,0-1-1 0 0,0 1 1 0 0,0-1 0 0 0,0 1-1 0 0,0-1 1 0 0,0 1-1 0 0,0-1 1 0 0,0 1 0 0 0,0-1-1 0 0,0 1 1 0 0,1-1 0 0 0,-1 1-1 0 0,0-1 1 0 0,0 1 0 0 0,0-1-1 0 0,1 1 1 0 0,-1-1 0 0 0,0 1-1 0 0,1-1 1 0 0,-1 1 0 0 0,0 0-1 0 0,1-1 3 0 0,1-4 51 0 0,-2 5-50 0 0,0 0 0 0 0,0 0 1 0 0,1 0-1 0 0,-1 0 0 0 0,0 1 0 0 0,0-1 0 0 0,0 0 1 0 0,0 0-1 0 0,0 0 0 0 0,0 0 0 0 0,0 0 0 0 0,0 0 0 0 0,0 0 1 0 0,0 0-1 0 0,1 0 0 0 0,-1 0 0 0 0,0 0 0 0 0,0 0 1 0 0,0 0-1 0 0,0 0 0 0 0,0 0 0 0 0,0 0 0 0 0,0 0 1 0 0,0 0-1 0 0,1 0 0 0 0,-1 0 0 0 0,0 0 0 0 0,0 0 0 0 0,0 0 1 0 0,0-1-1 0 0,0 1 0 0 0,0 0 0 0 0,0 0 0 0 0,0 0 1 0 0,0 0-1 0 0,0 0 0 0 0,0 0 0 0 0,1 0 0 0 0,-1 0 0 0 0,0 0 1 0 0,0 0-1 0 0,0 0 0 0 0,0 0 0 0 0,0-1 0 0 0,0 1 1 0 0,0 0-1 0 0,0 0 0 0 0,0 0 0 0 0,0 0 0 0 0,0 0 1 0 0,0 0-2 0 0,-2 9 63 0 0,2-10-104 0 0,-3 3-37 0 0,3-2 80 0 0,0 0 0 0 0,0 0 1 0 0,-1 0-1 0 0,1 0 0 0 0,0 0 0 0 0,0 0 0 0 0,0 0 1 0 0,0 1-1 0 0,-1-1 0 0 0,1 0 0 0 0,0 0 0 0 0,0 0 1 0 0,0 0-1 0 0,0 1 0 0 0,0-1 0 0 0,0 0 0 0 0,0 0 1 0 0,0 0-1 0 0,-1 1 0 0 0,1-1 0 0 0,0 0 0 0 0,0 0 1 0 0,0 0-1 0 0,0 1 0 0 0,0-1 0 0 0,0 0 0 0 0,0 0 1 0 0,0 0-1 0 0,0 1 0 0 0,0-1 0 0 0,0 0 0 0 0,1 0 1 0 0,-1 1-1 0 0,0-1 0 0 0,0 0 0 0 0,0 0 0 0 0,0 0 1 0 0,0 0-1 0 0,0 1 0 0 0,0-1 0 0 0,0 0 0 0 0,1 0-2 0 0,2 4-2553 0 0,-1-2-1566 0 0,-5-7-528 0 0,0 2 27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5:5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3121 1624 0 0,'-13'5'5678'0'0,"10"-6"-2025"0"0,15-15-440 0 0,4-5-2801 0 0,6-12 492 0 0,-18 29-666 0 0,0-1 1 0 0,-1 0 0 0 0,0 1-1 0 0,0-1 1 0 0,0-1 0 0 0,1-3-239 0 0,5-3 676 0 0,-8 11-638 0 0,-1 0 0 0 0,1 0 0 0 0,0 0 0 0 0,0 0 1 0 0,0 0-1 0 0,-1 0 0 0 0,1 0 0 0 0,0 0 1 0 0,-1 0-1 0 0,1 0 0 0 0,-1 0 0 0 0,1 0 0 0 0,-1-1 1 0 0,0 1-1 0 0,1 0 0 0 0,-1 0 0 0 0,0 0 0 0 0,0-1 1 0 0,0 1-1 0 0,0 0-38 0 0,0 0 27 0 0,0 0-1 0 0,1 0 1 0 0,-1 0 0 0 0,0 0-1 0 0,0 0 1 0 0,1 0-1 0 0,-1 0 1 0 0,1 0 0 0 0,-1 0-1 0 0,1 1 1 0 0,-1-1 0 0 0,1 0-1 0 0,-1 0 1 0 0,1 1 0 0 0,0-1-27 0 0,-1 0 15 0 0,1 0 1 0 0,0 1-1 0 0,-1-1 1 0 0,1 0-1 0 0,-1 0 1 0 0,1 0-1 0 0,-1 0 1 0 0,1 1-1 0 0,-1-1 1 0 0,0 0-1 0 0,1 0 1 0 0,-1 0-1 0 0,0 0 1 0 0,0 0-1 0 0,0 0-15 0 0,1-1 23 0 0,-1 1 1 0 0,0 0-1 0 0,1 0 0 0 0,-1-1 1 0 0,0 1-1 0 0,1 0 0 0 0,-1 0 1 0 0,1 0-1 0 0,0 0 0 0 0,-1 0 1 0 0,1 0-1 0 0,0 0 0 0 0,0 0 1 0 0,0 0-1 0 0,0 0 0 0 0,0 0 0 0 0,0 0 1 0 0,0 0-1 0 0,0 1 0 0 0,0-1 1 0 0,0 0-1 0 0,0 1 0 0 0,0-1 1 0 0,1 1-24 0 0,0-1 46 0 0,0 0 0 0 0,-1 0 0 0 0,1-1 0 0 0,0 1 1 0 0,-1 0-1 0 0,1 0 0 0 0,-1-1 0 0 0,1 1 0 0 0,-1-1 1 0 0,0 1-47 0 0,3-6 136 0 0,5-8 89 0 0,0 0 0 0 0,1 1-1 0 0,0 0 1 0 0,1 0 0 0 0,5-3-225 0 0,-9 10 40 0 0,-1 0 0 0 0,1-1 0 0 0,-1 1 0 0 0,-1-1 0 0 0,1-2-40 0 0,15-19 16 0 0,-1 17 235 0 0,67-116 290 0 0,-50 47-334 0 0,-15 38-71 0 0,-16 33-167 0 0,-1 1 0 0 0,0-1 0 0 0,0 0-1 0 0,3-9 32 0 0,9-19-5 0 0,4 11 202 0 0,2-5-183 0 0,-15 19 20 0 0,0 1 1 0 0,0 0-1 0 0,1 0 0 0 0,1 1 0 0 0,3-3-34 0 0,0 0-11 0 0,-1 0 0 0 0,-1-1 0 0 0,0-1 11 0 0,-9 13 42 0 0,18-29 67 0 0,5-18 102 0 0,-20 42-222 0 0,-1 0 0 0 0,1 0 0 0 0,1 1 0 0 0,-1-1 0 0 0,1 1 0 0 0,1 1 0 0 0,-1-1 0 0 0,1 1 0 0 0,0 0 0 0 0,4-2 11 0 0,-11 8 0 0 0,4-4 4 0 0,-1 1 0 0 0,0-1 0 0 0,0 1 0 0 0,0-1 0 0 0,-1 0 0 0 0,2-2-4 0 0,18-24 58 0 0,-7 13 8 0 0,-1 1-1 0 0,5-10-65 0 0,-9 12 61 0 0,1 0-1 0 0,0 0 1 0 0,1 1-1 0 0,1 0 1 0 0,1 0-61 0 0,-8 8-8 0 0,-1-1 1 0 0,1 1 0 0 0,-1-1 0 0 0,-1-1-1 0 0,1 1 1 0 0,-1-1 0 0 0,1-2 7 0 0,13-20 33 0 0,-6 6-42 0 0,-10 20 30 0 0,0-1 1 0 0,0 0-1 0 0,0 1 0 0 0,0-1 1 0 0,0 1-1 0 0,0 0 0 0 0,3-3-21 0 0,7-7-10 0 0,-1-1-1 0 0,0 0 0 0 0,-2-1 0 0 0,7-11 11 0 0,19-29-13 0 0,24-16 45 0 0,-49 56-7 0 0,0 0 0 0 0,-1-1-1 0 0,0-1 1 0 0,3-9-25 0 0,4-8 4 0 0,-1 8-22 0 0,0 1 1 0 0,2 1-1 0 0,1 0 1 0 0,1 1-1 0 0,16-15 18 0 0,-30 32 32 0 0,-1 1 0 0 0,0-1 0 0 0,0 0-1 0 0,3-6-31 0 0,9-13-82 0 0,15-21 31 0 0,-25 36 66 0 0,0 0-1 0 0,0 0 1 0 0,1 1-1 0 0,0 0 1 0 0,7-5-15 0 0,13-18-62 0 0,-23 27 71 0 0,-1 0 1 0 0,1 0 0 0 0,0 1 0 0 0,0-1-1 0 0,1 1 1 0 0,-1 0 0 0 0,1 1 0 0 0,3-3-10 0 0,-3 2-11 0 0,-1 1 1 0 0,0-1 0 0 0,0 0-1 0 0,0 0 1 0 0,-1 0 0 0 0,1-1-1 0 0,-1 1 1 0 0,2-4 10 0 0,22-42-131 0 0,-6 14 272 0 0,-15 26-103 0 0,0 0-1 0 0,-1 0 1 0 0,0 0 0 0 0,0-1 0 0 0,1-8-38 0 0,18-32 112 0 0,-20 40-111 0 0,-3 3 2 0 0,2 1-1 0 0,-1 1 1 0 0,1-1-1 0 0,0 0 1 0 0,1 1-1 0 0,-1-1 0 0 0,2-1-2 0 0,-2 4-17 0 0,0 0 0 0 0,-1-1 0 0 0,1 1 0 0 0,-1-1 0 0 0,0 1 0 0 0,-1-1 0 0 0,1-1 17 0 0,11-26-90 0 0,-6 21 79 0 0,-1-1-26 0 0,1 1 1 0 0,1 0 0 0 0,0 0 0 0 0,8-8 36 0 0,-13 16 0 0 0,-1-1 0 0 0,0 0 1 0 0,1 0-1 0 0,-1 1 0 0 0,-1-1 0 0 0,1-1 0 0 0,0 1 0 0 0,-1 0 0 0 0,0 0 1 0 0,0-1-1 0 0,0 1 0 0 0,-1 0 0 0 0,1-4 0 0 0,4-20 1 0 0,-1 18 40 0 0,0 0 0 0 0,1 0 0 0 0,0 0 0 0 0,5-6-41 0 0,12-25 153 0 0,-12 24-333 0 0,1-1 287 0 0,12-54-51 0 0,-21 63-77 0 0,0 0 1 0 0,1 0-1 0 0,0 1 1 0 0,0-1-1 0 0,1 1 1 0 0,0 0-1 0 0,0 0 1 0 0,4-4 20 0 0,-4 5-8 0 0,0 0-1 0 0,-1-1 1 0 0,0 0 0 0 0,1-4 8 0 0,-2 6-8 0 0,0 1-1 0 0,0-1 1 0 0,0 1 0 0 0,1 0 0 0 0,-1 0 0 0 0,1 0-1 0 0,0 0 1 0 0,4-3 8 0 0,0 2-27 0 0,-7 6 23 0 0,0-1 0 0 0,1 1 1 0 0,-1 0-1 0 0,1 0 0 0 0,-1-1 0 0 0,1 1 0 0 0,-1-1 0 0 0,0 1 1 0 0,1 0-1 0 0,-1-1 0 0 0,0 1 0 0 0,1-1 0 0 0,-1 1 0 0 0,0-1 1 0 0,0 1-1 0 0,1 0 0 0 0,-1-1 0 0 0,0 1 0 0 0,0-1 0 0 0,0 1 1 0 0,0-1-1 0 0,0 0 0 0 0,0 1 0 0 0,0-1 0 0 0,0 1 0 0 0,0-1 4 0 0,10-14 107 0 0,-9 17-133 0 0,0-7-76 0 0,-1 5 93 0 0,0 0 1 0 0,1 0-1 0 0,-1 0 0 0 0,0-1 1 0 0,0 1-1 0 0,0 0 0 0 0,0 0 1 0 0,0 0-1 0 0,0 0 0 0 0,0 0 1 0 0,0 0-1 0 0,1 0 0 0 0,-1 0 1 0 0,0-1-1 0 0,0 1 0 0 0,0 0 1 0 0,0 0-1 0 0,0 0 0 0 0,0 0 1 0 0,0 0-1 0 0,0-1 0 0 0,0 1 1 0 0,0 0-1 0 0,0 0 0 0 0,0 0 1 0 0,0 0-1 0 0,0 0 0 0 0,0-1 1 0 0,0 1-1 0 0,0 0 0 0 0,0 0 1 0 0,0 0-1 0 0,0 0 0 0 0,0 0 1 0 0,0 0-1 0 0,0-1 0 0 0,-1 1 1 0 0,1 0-1 0 0,0 0 0 0 0,0 0 1 0 0,0 0-1 0 0,0 0 0 0 0,0 0 1 0 0,0 0-1 0 0,0-1 0 0 0,0 1 1 0 0,-1 0-1 0 0,1 0 0 0 0,0 0 1 0 0,0 0-1 0 0,0 0 0 0 0,0 0 1 0 0,0 0-1 0 0,0 0 0 0 0,-1 0 1 0 0,1 0-1 0 0,0 0 0 0 0,0 0 1 0 0,0 0-1 0 0,0 0 9 0 0,-1 3-816 0 0,1 4-2497 0 0,-5-6-3890 0 0,-10-3 1001 0 0,3 7 735 0 0</inkml:trace>
  <inkml:trace contextRef="#ctx0" brushRef="#br0" timeOffset="1661.186">751 3014 8 0 0,'1'-16'2615'0'0,"4"8"5668"0"0,-5 8-8222 0 0,0 0 0 0 0,0 0-1 0 0,0 0 1 0 0,1 0 0 0 0,-1 0-1 0 0,0-1 1 0 0,0 1 0 0 0,0 0-1 0 0,0 0 1 0 0,1 0 0 0 0,-1 0-1 0 0,0-1 1 0 0,0 1 0 0 0,0 0-1 0 0,0 0 1 0 0,0 0 0 0 0,0-1-1 0 0,0 1 1 0 0,1 0 0 0 0,-1 0-1 0 0,0-1 1 0 0,0 1 0 0 0,0 0-1 0 0,0 0 1 0 0,0-1 0 0 0,0 1-1 0 0,0 0 1 0 0,0 0 0 0 0,0-1-1 0 0,0 1 1 0 0,-1 0 0 0 0,1 0-1 0 0,0-1-60 0 0,0 1 33 0 0,0 1 0 0 0,0-1-1 0 0,0 0 1 0 0,0 0 0 0 0,0 0-1 0 0,0 0 1 0 0,0 0 0 0 0,0 0-1 0 0,0 0 1 0 0,0 0 0 0 0,0 0-1 0 0,-1 0 1 0 0,1 0 0 0 0,0 0-1 0 0,0 0 1 0 0,0 0-1 0 0,0 0 1 0 0,0 0 0 0 0,0 0-1 0 0,0 0 1 0 0,0 0 0 0 0,0 0-1 0 0,0 0 1 0 0,-1 0 0 0 0,1 0-1 0 0,0 0 1 0 0,0 0 0 0 0,0 0-1 0 0,0 0 1 0 0,0 0 0 0 0,0 0-1 0 0,0 0 1 0 0,0 0 0 0 0,0 0-1 0 0,0 0 1 0 0,0 0 0 0 0,0 0-1 0 0,-1 0 1 0 0,1 0 0 0 0,0-1-1 0 0,0 1 1 0 0,0 0-1 0 0,0 0 1 0 0,0 0 0 0 0,0 0-1 0 0,0 0 1 0 0,0 0-33 0 0,-1 3 1109 0 0,1-4-442 0 0,0 2-319 0 0,0-1-299 0 0,0 0 0 0 0,0 1-1 0 0,0-1 1 0 0,0 0 0 0 0,0 1-1 0 0,0-1 1 0 0,0 0 0 0 0,0 1-1 0 0,0-1 1 0 0,0 0 0 0 0,0 0-1 0 0,0 1 1 0 0,0-1 0 0 0,0 0 0 0 0,0 1-1 0 0,0-1 1 0 0,0 0 0 0 0,-1 0-1 0 0,1 1 1 0 0,0-1 0 0 0,0 0-1 0 0,0 0 1 0 0,0 1 0 0 0,-1-1 0 0 0,1 0-1 0 0,0 0 1 0 0,0 1 0 0 0,-1-1-1 0 0,1 0 1 0 0,0 0 0 0 0,0 0-1 0 0,-1 0 1 0 0,1 1 0 0 0,0-1-1 0 0,0 0 1 0 0,-1 0 0 0 0,1 0 0 0 0,0 0-1 0 0,-1 0 1 0 0,1 0 0 0 0,0 0-1 0 0,0 0 1 0 0,-1 0 0 0 0,1 0-1 0 0,0 0 1 0 0,-1 0 0 0 0,1 0-1 0 0,0 0 1 0 0,-1 0 0 0 0,1 0 0 0 0,0 0-1 0 0,0 0 1 0 0,-1 0 0 0 0,1-1-1 0 0,0 1 1 0 0,-1 0 0 0 0,1 0-1 0 0,0 0 1 0 0,0 0-49 0 0,-6 4 490 0 0,5-2-412 0 0,2-2 94 0 0,-1 0-158 0 0,0 0 0 0 0,-1 0-1 0 0,1 1 1 0 0,-1-1 0 0 0,1 0-1 0 0,0 0 1 0 0,-1 0-1 0 0,1 0 1 0 0,-1 1 0 0 0,1-1-1 0 0,0 0 1 0 0,-1 0 0 0 0,1 0-1 0 0,-1 0 1 0 0,1 0 0 0 0,-1 0-1 0 0,1 0 1 0 0,0 0 0 0 0,-1 0-1 0 0,1-1 1 0 0,-1 1-1 0 0,1 0 1 0 0,-1 0 0 0 0,1 0-1 0 0,0 0 1 0 0,-1-1 0 0 0,1 1-1 0 0,0 0 1 0 0,-1 0 0 0 0,1-1-1 0 0,0 1 1 0 0,-1 0 0 0 0,1 0-1 0 0,0-1 1 0 0,-1 1-1 0 0,1-1 1 0 0,0 1-14 0 0,0 0 8 0 0,0 0 0 0 0,0 0 1 0 0,0 0-1 0 0,0 0 0 0 0,0-1 0 0 0,0 1 1 0 0,0 0-1 0 0,0 0 0 0 0,-1 0 0 0 0,1 0 0 0 0,0 0 1 0 0,0 0-1 0 0,0 0 0 0 0,0-1 0 0 0,0 1 1 0 0,0 0-1 0 0,0 0 0 0 0,0 0 0 0 0,0 0 0 0 0,-1 0 1 0 0,1 0-1 0 0,0 0 0 0 0,0 0 0 0 0,0 0 0 0 0,0 0 1 0 0,0 0-1 0 0,0 0 0 0 0,0 0 0 0 0,-1 0 1 0 0,1 0-1 0 0,0 0 0 0 0,0 0 0 0 0,0 0 0 0 0,0 0 1 0 0,0 0-1 0 0,0 0 0 0 0,-1 0 0 0 0,1 0 1 0 0,0 0-1 0 0,0 0 0 0 0,0 0 0 0 0,0 0 0 0 0,0 0 1 0 0,0 0-1 0 0,0 0 0 0 0,-1 0 0 0 0,1 0 0 0 0,0 0 1 0 0,0 0-1 0 0,0 0 0 0 0,0 1 0 0 0,0-1 1 0 0,0 0-9 0 0,-1 1 20 0 0,1 0 1 0 0,0 0-1 0 0,-1 0 1 0 0,1-1-1 0 0,-1 1 1 0 0,1 0-1 0 0,-1 0 1 0 0,0 0-1 0 0,1 0 1 0 0,-1-1 0 0 0,0 1-1 0 0,1 0 1 0 0,-1-1-1 0 0,0 1 1 0 0,0-1-1 0 0,0 1 1 0 0,0-1-1 0 0,0 1 1 0 0,0-1-1 0 0,0 1 1 0 0,0-1 0 0 0,0 0-1 0 0,1 1 1 0 0,-1-1-1 0 0,-1 0 1 0 0,1 0-1 0 0,0 0 1 0 0,-1 0-21 0 0,-22-2 571 0 0,10 2 94 0 0,13 0-639 0 0,0 0 0 0 0,-1 1 1 0 0,1-1-1 0 0,0 0 0 0 0,0 0 1 0 0,-1 0-1 0 0,1 0 1 0 0,0 0-1 0 0,0-1 0 0 0,0 1 1 0 0,-1 0-1 0 0,1 0 0 0 0,-1-1-26 0 0,1 1 34 0 0,-1-1 0 0 0,0 1-1 0 0,0-1 1 0 0,0 1 0 0 0,0 0-1 0 0,0 0 1 0 0,0 0-1 0 0,0 0 1 0 0,0 0 0 0 0,0 1-1 0 0,1-1 1 0 0,-2 1-34 0 0,-20 0 206 0 0,-34-4 511 0 0,51 2-680 0 0,0-1 0 0 0,0 2 0 0 0,0-1-1 0 0,0 1 1 0 0,0 0 0 0 0,0 0 0 0 0,0 1-1 0 0,0 0 1 0 0,-6 1-37 0 0,10-2 6 0 0,0-1 1 0 0,-1 1-1 0 0,1-1 1 0 0,0 1-1 0 0,-1-1 1 0 0,1 0-1 0 0,0 1 0 0 0,0-1 1 0 0,0-1-1 0 0,-2 0-6 0 0,-21-8 204 0 0,23 10-207 0 0,0-1 0 0 0,0 1 0 0 0,0 0-1 0 0,0 0 1 0 0,0 0 0 0 0,0 0 0 0 0,0 0 0 0 0,0 0-1 0 0,1 0 1 0 0,-1 1 0 0 0,0-1 0 0 0,0 1 0 0 0,0-1 0 0 0,0 1-1 0 0,0 0 1 0 0,1-1 0 0 0,-1 1 0 0 0,0 0 0 0 0,1 0 0 0 0,-1 1-1 0 0,-1 0 4 0 0,-1 1 26 0 0,0-1-1 0 0,-1 0 0 0 0,1 0 0 0 0,-1 0 1 0 0,0-1-1 0 0,1 1 0 0 0,-1-1 0 0 0,0 0 0 0 0,0 0 1 0 0,0-1-1 0 0,0 0 0 0 0,-3 0-25 0 0,-1 1 70 0 0,1 0 0 0 0,0 0-1 0 0,0 1 1 0 0,-4 0-70 0 0,8 0 47 0 0,-27 11 7 0 0,30-12-59 0 0,0 0 0 0 0,0-1 0 0 0,0 0 1 0 0,0 1-1 0 0,0-1 0 0 0,0 1 0 0 0,0-1 0 0 0,0 0 0 0 0,0 0 0 0 0,0 0 0 0 0,0 0 0 0 0,0 0 0 0 0,0 0 0 0 0,0 0 0 0 0,0 0 0 0 0,0 0 1 0 0,0 0-1 0 0,0 0 0 0 0,0 0 0 0 0,0-1 0 0 0,0 1 0 0 0,0 0 0 0 0,0-1 0 0 0,1 1 0 0 0,-1-1 0 0 0,0 1 5 0 0,0-1 9 0 0,0 1 0 0 0,0-1 0 0 0,1 1 0 0 0,-1 0-1 0 0,0-1 1 0 0,0 1 0 0 0,1 0 0 0 0,-1 0 0 0 0,0-1-1 0 0,0 1 1 0 0,0 0 0 0 0,0 0 0 0 0,1 0 0 0 0,-1 0-1 0 0,0 0 1 0 0,0 0 0 0 0,0 0 0 0 0,0 0 0 0 0,1 1-1 0 0,-1-1 1 0 0,0 0 0 0 0,0 0 0 0 0,0 1 0 0 0,1-1-1 0 0,-1 1 1 0 0,0-1 0 0 0,1 0 0 0 0,-2 1-9 0 0,0 1 12 0 0,0-1 0 0 0,0 0 0 0 0,-1 0 0 0 0,1 0 0 0 0,0 0 0 0 0,-1 0 0 0 0,1-1 1 0 0,-1 1-1 0 0,1-1 0 0 0,0 1 0 0 0,-1-1 0 0 0,1 0 0 0 0,-1 0 0 0 0,0 0 0 0 0,0-1-12 0 0,-18 3-285 0 0,3-3 526 0 0,16 1-208 0 0,1-1 0 0 0,-1 1 0 0 0,1 0 0 0 0,-1 0 0 0 0,1 0 0 0 0,-1 0 0 0 0,1 0 1 0 0,-1 0-1 0 0,1 0 0 0 0,-1 1 0 0 0,1-1 0 0 0,-1 1 0 0 0,0-1-33 0 0,-1 2-12 0 0,0-1 0 0 0,1 0 0 0 0,-1 0 1 0 0,0 0-1 0 0,0 0 0 0 0,0 0 0 0 0,0-1 1 0 0,0 0-1 0 0,-1 1 0 0 0,1-1 0 0 0,0 0 1 0 0,0-1-1 0 0,0 1 0 0 0,0 0 0 0 0,0-1 1 0 0,-2 0 11 0 0,5 1 5 0 0,-1-1 1 0 0,1 1 0 0 0,0 0 0 0 0,0 0-1 0 0,0 0 1 0 0,0 0 0 0 0,-1 0 0 0 0,1 0 0 0 0,0 0-1 0 0,0-1 1 0 0,0 1 0 0 0,-1 0 0 0 0,1 0-1 0 0,0 0 1 0 0,0 0 0 0 0,0 0 0 0 0,-1 0-1 0 0,1 0 1 0 0,0 0 0 0 0,0 0 0 0 0,-1 0 0 0 0,1 0-1 0 0,0 0 1 0 0,0 0 0 0 0,0 0 0 0 0,-1 0-1 0 0,1 1 1 0 0,0-1 0 0 0,0 0 0 0 0,0 0-1 0 0,-1 0 1 0 0,1 0 0 0 0,0 0 0 0 0,0 0-1 0 0,0 1 1 0 0,0-1 0 0 0,-1 0 0 0 0,1 0 0 0 0,0 0-1 0 0,0 0 1 0 0,0 1 0 0 0,0-1 0 0 0,0 0-1 0 0,0 0 1 0 0,-1 0 0 0 0,1 1 0 0 0,0-1-1 0 0,0 0 1 0 0,0 0 0 0 0,0 0-6 0 0,-3-2-34 0 0,-1 2-129 0 0,2-2 122 0 0,7 2 101 0 0,-6 0-112 0 0,1 0 0 0 0,-1 0 0 0 0,1 0 0 0 0,-1 0 0 0 0,1 0-1 0 0,-1 0 1 0 0,1 0 0 0 0,-1 0 0 0 0,1 0 0 0 0,-1 0 0 0 0,1 0 0 0 0,-1 0-1 0 0,1 0 1 0 0,0 0 0 0 0,-1-1 0 0 0,1 1 0 0 0,-1 0 0 0 0,1 0 0 0 0,-1 0-1 0 0,1-1 1 0 0,0 1 0 0 0,-1 0 0 0 0,1-1 0 0 0,0 1 0 0 0,-1 0 0 0 0,1-1-1 0 0,0 1 1 0 0,-1 0 0 0 0,1-1 0 0 0,0 1 0 0 0,0 0 0 0 0,-1-1 0 0 0,1 1-1 0 0,0-1 1 0 0,0 1 0 0 0,0-1 0 0 0,0 1 0 0 0,-1-1 0 0 0,1 1 0 0 0,0-1 52 0 0,0-3-1006 0 0,5 5-5205 0 0,4 6-6407 0 0,-6-8 8122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10:1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16 13211 0 0,'-3'-2'1175'0'0,"-21"-10"3675"0"0,24 12-4796 0 0,-1-1-1 0 0,0 1 0 0 0,0 0 0 0 0,0 0 0 0 0,0 0 0 0 0,1 0 0 0 0,-1-1 0 0 0,0 1 0 0 0,0 0 0 0 0,0 0 0 0 0,0 1 0 0 0,0-1 0 0 0,1 0 0 0 0,-1 0 0 0 0,0 0 0 0 0,0 1 0 0 0,0-1 0 0 0,1 0 0 0 0,-1 1 0 0 0,0-1 0 0 0,0 0 0 0 0,1 1 1 0 0,-1-1-1 0 0,0 1 0 0 0,1 0 0 0 0,-1-1 0 0 0,0 1 0 0 0,1 0-53 0 0,-3 4 34 0 0,0 0 0 0 0,0 0 0 0 0,1 1 0 0 0,0-1 0 0 0,0 1 0 0 0,0 1-34 0 0,-3 9-34 0 0,-232 698-282 0 0,228-685-627 0 0,-5 11-3502 0 0,12-35 2870 0 0,0 0-1 0 0,-1-1 1 0 0,0 1 0 0 0,0-1 0 0 0,0 0 0 0 0,0 0 0 0 0,-2 1 1575 0 0,-5 7-4154 0 0</inkml:trace>
  <inkml:trace contextRef="#ctx0" brushRef="#br0" timeOffset="354.055">1 265 13987 0 0,'81'141'5672'0'0,"56"67"-5672"0"0,-72-127 795 0 0,-41-53-344 0 0,-1 0 1 0 0,3 8-452 0 0,23 32-1914 0 0,-45-63 840 0 0,1 5-585 0 0,-2 1-6074 0 0,-1 2-388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51 414 8 0 0,'-5'-29'2294'0'0,"6"26"-1857"0"0,-2 0-1 0 0,1 0 1 0 0,0 0 0 0 0,-1 0-1 0 0,1 0 1 0 0,-1 0 0 0 0,0 1-1 0 0,0-1 1 0 0,0 0-1 0 0,0 0 1 0 0,0 1 0 0 0,-1-2-437 0 0,-4-6 1354 0 0,0 0 1 0 0,1 0-1 0 0,0-1 1 0 0,1 0-1 0 0,0 1 1 0 0,1-1 0 0 0,-1-3-1355 0 0,7 71 1652 0 0,11 40-1536 0 0,-8-43-95 0 0,3-1 0 0 0,2 0 0 0 0,8 17-21 0 0,-5-42-3 0 0,-14-27 12 0 0,1 0 0 0 0,0 1 0 0 0,0-1 0 0 0,0 0 0 0 0,0 0 0 0 0,0 1 0 0 0,0-1-1 0 0,0 0 1 0 0,0 0 0 0 0,0 0 0 0 0,0 0 0 0 0,1 0 0 0 0,-1 0 0 0 0,0-1 0 0 0,1 1 0 0 0,0 0-9 0 0,0-2 9 0 0,0 0 0 0 0,0 0 0 0 0,0-1 0 0 0,0 1 0 0 0,-1-1 0 0 0,1 1 1 0 0,0-1-1 0 0,-1 0 0 0 0,0 1 0 0 0,1-1 0 0 0,-1 0 0 0 0,0 0 0 0 0,1-1-9 0 0,2-3 20 0 0,18-27-73 0 0,-1 0 0 0 0,12-26 53 0 0,-14 23-98 0 0,-5 7-33 0 0,9-18-203 0 0,-21 44 291 0 0,-1 1 0 0 0,1-1 0 0 0,0 1 1 0 0,0-1-1 0 0,0 1 0 0 0,0 0 0 0 0,1-1 0 0 0,-1 1 0 0 0,1 0 0 0 0,-1 1 0 0 0,1-1 0 0 0,0 0 0 0 0,1 0 43 0 0,-1 1-45 0 0,-1 0 0 0 0,1 1-1 0 0,-1 0 1 0 0,1-1 0 0 0,-1 1-1 0 0,1 0 1 0 0,-1 0 0 0 0,1 1-1 0 0,-1-1 1 0 0,1 0 0 0 0,-1 1-1 0 0,0 0 1 0 0,1-1-1 0 0,-1 1 1 0 0,1 0 0 0 0,-1 0-1 0 0,0 0 1 0 0,0 1 0 0 0,0-1-1 0 0,0 0 1 0 0,0 1 0 0 0,0 0-1 0 0,0-1 1 0 0,0 1-1 0 0,0 0 1 0 0,-1 0 0 0 0,1 0-1 0 0,-1 0 46 0 0,7 8-60 0 0,-1 0 0 0 0,0 0 0 0 0,-1 1 0 0 0,0 0-1 0 0,0 2 61 0 0,0 2-61 0 0,-1 0-1 0 0,4 15 62 0 0,-5-15 26 0 0,0 0 0 0 0,2 0 0 0 0,3 7-26 0 0,3-7 5 0 0,-12-14 31 0 0,1-1 1 0 0,-1 0-1 0 0,0 1 0 0 0,0-1 1 0 0,0 0-1 0 0,0 0 0 0 0,1 1 1 0 0,-1-1-1 0 0,0 0 0 0 0,0 0 1 0 0,1 0-1 0 0,-1 1 0 0 0,0-1 1 0 0,0 0-1 0 0,1 0 1 0 0,-1 0-1 0 0,0 1 0 0 0,1-1 1 0 0,-1 0-1 0 0,0 0 0 0 0,0 0 1 0 0,1 0-1 0 0,-1 0 0 0 0,0 0 1 0 0,1 0-1 0 0,-1 0 0 0 0,0 0 1 0 0,1 0-1 0 0,-1 0 0 0 0,0 0 1 0 0,1 0-1 0 0,-1 0 0 0 0,0 0 1 0 0,1 0-1 0 0,-1 0 1 0 0,0 0-1 0 0,0-1 0 0 0,1 1 1 0 0,-1 0-1 0 0,0 0 0 0 0,1 0 1 0 0,-1 0-1 0 0,0-1 0 0 0,0 1 1 0 0,1 0-1 0 0,-1 0 0 0 0,0 0 1 0 0,0-1-1 0 0,0 1 0 0 0,1 0 1 0 0,-1-1-1 0 0,0 1-36 0 0,14-41 1970 0 0,27-108-744 0 0,-18 70-1145 0 0,-20 70-101 0 0,-1-1 0 0 0,2 1 0 0 0,0 0 0 0 0,0 1 1 0 0,0-1-1 0 0,1 1 0 0 0,1-1 20 0 0,-3 5-327 0 0,0 0 0 0 0,1 0 1 0 0,-1 0-1 0 0,1 0 0 0 0,0 1 1 0 0,1 0 326 0 0,-1 0-871 0 0,0 0 1 0 0,0 1-1 0 0,0-1 1 0 0,1 1-1 0 0,-1 0 1 0 0,1 1 0 0 0,0-1 870 0 0,32-13-10455 0 0,-24 12 7648 0 0</inkml:trace>
  <inkml:trace contextRef="#ctx0" brushRef="#br0" timeOffset="585.55">923 46 64 0 0,'-5'-9'1071'0'0,"3"5"-162"0"0,0 0 0 0 0,0 1 0 0 0,-1-1 0 0 0,0 0 0 0 0,1 1 0 0 0,-1-1-1 0 0,0 1 1 0 0,0 0 0 0 0,-2-1-909 0 0,1 14 3539 0 0,5 19-3524 0 0,-1-16 367 0 0,3 35 558 0 0,1-1 1 0 0,4 5-941 0 0,-4-22 194 0 0,26 152 1145 0 0,12 18-1339 0 0,-40-192-19 0 0,7 27 61 0 0,-8-34-121 0 0,-1 1-1 0 0,1 0 1 0 0,0 0-1 0 0,-1-1 1 0 0,1 1-1 0 0,0 0 1 0 0,0-1-1 0 0,0 1 1 0 0,0-1-1 0 0,1 1 0 0 0,-1-1 1 0 0,0 0-1 0 0,1 1 1 0 0,-1-1-1 0 0,1 0 80 0 0,-1-1-107 0 0,-1-1 0 0 0,1 1 0 0 0,0-1-1 0 0,-1 1 1 0 0,1-1 0 0 0,0 0 0 0 0,-1 1 0 0 0,1-1-1 0 0,-1 0 1 0 0,1 1 0 0 0,-1-1 0 0 0,0 0 0 0 0,1 0-1 0 0,-1 1 1 0 0,0-1 0 0 0,1 0 0 0 0,-1 0 0 0 0,0 0-1 0 0,0 0 108 0 0,7-19-321 0 0,-2-20 90 0 0,1-33 231 0 0,-4 31 305 0 0,7-34-305 0 0,-7 63 199 0 0,1 0 1 0 0,0 1 0 0 0,1-1-1 0 0,1 1 1 0 0,0 0 0 0 0,0 0-1 0 0,8-10-199 0 0,-11 18 79 0 0,0 1-1 0 0,1-1 0 0 0,-1 1 0 0 0,1-1 0 0 0,0 1 0 0 0,0 0 0 0 0,1 0 0 0 0,-1 1 0 0 0,1-1 0 0 0,-1 1 0 0 0,1 0 0 0 0,0-1 0 0 0,0 2 0 0 0,0-1 0 0 0,0 0 0 0 0,0 1 0 0 0,0 0 0 0 0,0 0 0 0 0,3-1-78 0 0,-3 2 70 0 0,0 0 0 0 0,-1 0-1 0 0,1 0 1 0 0,0 1 0 0 0,0-1-1 0 0,-1 1 1 0 0,1 0 0 0 0,0 0-1 0 0,-1 0 1 0 0,1 1-1 0 0,-1-1 1 0 0,1 1 0 0 0,-1 0-1 0 0,0 0 1 0 0,1 0 0 0 0,-1 0-1 0 0,0 1 1 0 0,-1-1 0 0 0,1 1-1 0 0,0 0 1 0 0,-1-1 0 0 0,2 3-70 0 0,3 4 166 0 0,0 2 1 0 0,-1-1 0 0 0,0 1-1 0 0,-1 0 1 0 0,0 0 0 0 0,-1 0-1 0 0,0 1 1 0 0,0-1 0 0 0,0 6-167 0 0,4 25 436 0 0,-2 1 1 0 0,-2 1-437 0 0,0-6 113 0 0,-2 10-2358 0 0,-1-51-5790 0 0,-1 0 2081 0 0,0 1 5011 0 0,2-6-1982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1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72 155 8 0 0,'0'-1'284'0'0,"0"0"0"0"0,0 0 0 0 0,-1 0 1 0 0,1 1-1 0 0,0-1 0 0 0,-1 0 0 0 0,1 0 0 0 0,-1 0 0 0 0,1 0 1 0 0,-1 0-1 0 0,0 1 0 0 0,1-1 0 0 0,-1 0 0 0 0,0 0 0 0 0,1 1 0 0 0,-1-1 1 0 0,0 1-1 0 0,0-1 0 0 0,0 1 0 0 0,0-1 0 0 0,1 1 0 0 0,-1-1 0 0 0,0 1 1 0 0,0 0-1 0 0,0-1-284 0 0,-13 5 4017 0 0,5 5-4169 0 0,6-4 194 0 0,1-1 0 0 0,0 1 0 0 0,1 0 0 0 0,-1-1 0 0 0,1 1 0 0 0,0 0 0 0 0,-1 5-42 0 0,0 3 14 0 0,-4 8 16 0 0,2 0 0 0 0,1 1 0 0 0,1-1 0 0 0,0 1-1 0 0,2-1 1 0 0,1 1 0 0 0,0 0 0 0 0,1-1 0 0 0,2 0 0 0 0,4 18-30 0 0,-6-34 7 0 0,-1 0-1 0 0,1 0 1 0 0,1 0 0 0 0,-1 0-1 0 0,1-1 1 0 0,-1 1 0 0 0,1-1 0 0 0,1 1-7 0 0,-2-3 0 0 0,0 0 1 0 0,0 0 0 0 0,0 0-1 0 0,0 0 1 0 0,0-1 0 0 0,1 1 0 0 0,-1-1-1 0 0,0 1 1 0 0,1-1 0 0 0,-1 0 0 0 0,1 0-1 0 0,0 0 1 0 0,-1 0 0 0 0,1-1-1 0 0,0 1 1 0 0,2 0-1 0 0,-1 0-14 0 0,-1-1 0 0 0,1 1 0 0 0,0-1 0 0 0,0 1 0 0 0,0-1 0 0 0,-1 0 0 0 0,1 0 0 0 0,0-1 0 0 0,0 1 0 0 0,0-1-1 0 0,-1 0 1 0 0,1 0 0 0 0,0 0 0 0 0,-1-1 0 0 0,1 1 0 0 0,-1-1 0 0 0,1 0 0 0 0,-1 0 0 0 0,0 0 0 0 0,0 0 0 0 0,0 0 0 0 0,3-3 14 0 0,2-4 21 0 0,0-1 0 0 0,0 0 0 0 0,-1 0 1 0 0,0-1-1 0 0,-1 0 0 0 0,0 0 0 0 0,-1 0 0 0 0,0-1 0 0 0,-1 0 1 0 0,0 0-1 0 0,-1 0 0 0 0,-1 0 0 0 0,1-1 0 0 0,-2 1 1 0 0,0-1-1 0 0,0 1 0 0 0,-1-1 0 0 0,-2-9-21 0 0,2 19 48 0 0,0 0-1 0 0,-1-1 1 0 0,1 1 0 0 0,-1 0-1 0 0,0-1 1 0 0,0 1-1 0 0,0 0 1 0 0,0 0 0 0 0,0-1-1 0 0,-1 1 1 0 0,0 0-48 0 0,1 2 40 0 0,0 0 0 0 0,0 0 0 0 0,0 0 0 0 0,0 0 0 0 0,0 0 1 0 0,0 1-1 0 0,0-1 0 0 0,0 0 0 0 0,0 1 0 0 0,-1-1 0 0 0,1 0 0 0 0,0 1 0 0 0,-1 0 0 0 0,1-1 1 0 0,0 1-1 0 0,-1 0 0 0 0,1-1 0 0 0,0 1 0 0 0,-1 0 0 0 0,1 0 0 0 0,0 0 0 0 0,-1 0 1 0 0,1 1-1 0 0,-1-1 0 0 0,1 0 0 0 0,0 0 0 0 0,-1 1 0 0 0,1-1 0 0 0,-1 1-40 0 0,-8 3 80 0 0,0 0 0 0 0,0 1 0 0 0,0 0 0 0 0,1 1 0 0 0,-5 3-80 0 0,3-1 47 0 0,-1-1-1 0 0,1-1 0 0 0,-5 1-46 0 0,14-6-33 0 0,-1 1 0 0 0,0-1 0 0 0,1 1 0 0 0,-1-1 0 0 0,1 1 1 0 0,0 0-1 0 0,0 0 0 0 0,-1 0 0 0 0,1 0 0 0 0,0 0 0 0 0,1 0 0 0 0,-1 1 0 0 0,0-1 0 0 0,1 1 1 0 0,-1-1-1 0 0,1 1 0 0 0,0 0 0 0 0,0 0 33 0 0,1-3-147 0 0,0 0 0 0 0,0 0 1 0 0,0 1-1 0 0,0-1 0 0 0,0 0 1 0 0,0 0-1 0 0,0 0 0 0 0,1 0 0 0 0,-1 0 1 0 0,0 1-1 0 0,0-1 0 0 0,0 0 0 0 0,0 0 1 0 0,0 0-1 0 0,1 0 0 0 0,-1 0 1 0 0,0 0-1 0 0,0 1 0 0 0,0-1 0 0 0,1 0 1 0 0,-1 0-1 0 0,0 0 0 0 0,0 0 1 0 0,0 0-1 0 0,0 0 0 0 0,1 0 0 0 0,-1 0 1 0 0,0 0-1 0 0,0 0 0 0 0,0 0 1 0 0,1 0-1 0 0,-1 0 0 0 0,0 0 0 0 0,0 0 1 0 0,0 0-1 0 0,1 0 0 0 0,-1 0 0 0 0,0-1 1 0 0,0 1-1 0 0,0 0 0 0 0,1 0 1 0 0,-1 0-1 0 0,0 0 0 0 0,0 0 0 0 0,0 0 1 0 0,0 0-1 0 0,0-1 0 0 0,1 1 1 0 0,-1 0-1 0 0,0 0 0 0 0,0 0 0 0 0,0 0 1 0 0,0-1-1 0 0,0 1 0 0 0,0 0 0 0 0,0 0 1 0 0,0 0-1 0 0,0-1 147 0 0,0-6-2917 0 0,4-3 997 0 0</inkml:trace>
  <inkml:trace contextRef="#ctx0" brushRef="#br0" timeOffset="353.514">442 1 4297 0 0,'-7'14'5800'0'0,"6"4"-3423"0"0,6 22-2399 0 0,-2-22 622 0 0,8 132 417 0 0,5 45-284 0 0,-12-145-574 0 0,-1 0-1 0 0,-3 1 1 0 0,-2-1 0 0 0,-3 10-159 0 0,3-44-957 0 0,3-25-2453 0 0,5-28-4581 0 0,5 20 4920 0 0</inkml:trace>
  <inkml:trace contextRef="#ctx0" brushRef="#br0" timeOffset="809.953">599 318 3529 0 0,'-3'5'617'0'0,"1"1"1"0"0,-1-1-1 0 0,1 1 1 0 0,0 0-1 0 0,1 0 1 0 0,-1 0 0 0 0,1 0-1 0 0,0 0 1 0 0,0 0-1 0 0,1 2-617 0 0,0-5 17 0 0,0-1 0 0 0,1 0 0 0 0,-1 0 0 0 0,1 0 0 0 0,-1 0 0 0 0,1 0 0 0 0,0 0 0 0 0,0 0-1 0 0,0 0 1 0 0,0-1 0 0 0,0 1 0 0 0,0 0 0 0 0,0 0 0 0 0,1-1 0 0 0,-1 1 0 0 0,0-1 0 0 0,1 1 0 0 0,0-1 0 0 0,-1 0 0 0 0,1 1 0 0 0,0-1 0 0 0,-1 0-1 0 0,1 0 1 0 0,0 0 0 0 0,0 0 0 0 0,0-1 0 0 0,0 1 0 0 0,0 0 0 0 0,0-1 0 0 0,0 0 0 0 0,0 1-17 0 0,13 3-22 0 0,-1-1 0 0 0,1-1 0 0 0,0 0 0 0 0,0-1 0 0 0,14 0 22 0 0,-23-2 20 0 0,0 1 0 0 0,0-1 0 0 0,0 0 0 0 0,0-1 0 0 0,-1 1-1 0 0,1-1 1 0 0,0 0 0 0 0,-1 0 0 0 0,1-1 0 0 0,-1 0 0 0 0,0 0 0 0 0,0 0-1 0 0,0-1 1 0 0,0 1 0 0 0,-1-1 0 0 0,1-1-20 0 0,5-6 114 0 0,0 0 0 0 0,-1-1 0 0 0,-1 0 0 0 0,0 0-1 0 0,0-1 1 0 0,-1 0 0 0 0,-1-1 0 0 0,0 1 0 0 0,-1-1 0 0 0,-1 0 0 0 0,0-1 0 0 0,1-9-114 0 0,-3 15 154 0 0,-1 2-33 0 0,1-1 0 0 0,-2 1 0 0 0,1-1 1 0 0,-1 0-1 0 0,0-6-121 0 0,0 12 34 0 0,0 1 1 0 0,0 0 0 0 0,-1-1-1 0 0,1 1 1 0 0,0 0 0 0 0,-1-1 0 0 0,1 1-1 0 0,-1 0 1 0 0,1 0 0 0 0,-1 0 0 0 0,1-1-1 0 0,-1 1 1 0 0,0 0 0 0 0,0 0-1 0 0,0 0 1 0 0,1 0 0 0 0,-1 0 0 0 0,0 0-1 0 0,0 1 1 0 0,0-1 0 0 0,-1 0-1 0 0,1 0 1 0 0,0 1 0 0 0,0-1 0 0 0,0 0-1 0 0,0 1 1 0 0,-1-1 0 0 0,1 1 0 0 0,0 0-1 0 0,0-1 1 0 0,-1 1 0 0 0,1 0-1 0 0,0 0 1 0 0,-1 0 0 0 0,1 0 0 0 0,-1 0-35 0 0,-5 0 17 0 0,-1 0 0 0 0,1 1 0 0 0,0 0 1 0 0,-1 0-1 0 0,1 1 0 0 0,0 0 0 0 0,0 0 0 0 0,0 1 1 0 0,0-1-1 0 0,1 2 0 0 0,-1-1 0 0 0,1 1 1 0 0,0 0-1 0 0,0 0 0 0 0,-2 2-17 0 0,0 1 40 0 0,1 0-1 0 0,0 0 1 0 0,1 1 0 0 0,0 0 0 0 0,0 0-1 0 0,1 1 1 0 0,0 0 0 0 0,0 0-1 0 0,1 0 1 0 0,-2 6-40 0 0,0 2 44 0 0,1 0-1 0 0,1 1 1 0 0,0-1 0 0 0,2 1-1 0 0,0-1 1 0 0,1 1-1 0 0,0 0 1 0 0,2 0 0 0 0,0-1-1 0 0,1 1 1 0 0,1 0 0 0 0,3 11-44 0 0,-4-20 75 0 0,1 1 1 0 0,1-2-1 0 0,-1 1 1 0 0,1 0-1 0 0,1-1 1 0 0,0 1-1 0 0,0-1 1 0 0,0 0 0 0 0,1-1-1 0 0,0 0 1 0 0,5 5-76 0 0,-8-9 42 0 0,1-1 0 0 0,-1 1 0 0 0,1 0 0 0 0,0-1 0 0 0,0 0 0 0 0,0 1 1 0 0,0-2-1 0 0,0 1 0 0 0,0 0 0 0 0,1-1 0 0 0,-1 0 0 0 0,0 0 0 0 0,1 0 1 0 0,-1-1-1 0 0,1 1 0 0 0,-1-1 0 0 0,1 0 0 0 0,-1 0 0 0 0,1-1 0 0 0,-1 1 0 0 0,1-1 1 0 0,-1 0-1 0 0,0 0 0 0 0,1-1 0 0 0,0 0-42 0 0,21-8 1328 0 0,-1-2-1 0 0,20-13-1327 0 0,9-4 327 0 0,-41 24-364 0 0,-11 4-93 0 0,-1 0 1 0 0,1 1-1 0 0,0-1 0 0 0,0 0 1 0 0,0 0-1 0 0,0 0 0 0 0,-1 0 1 0 0,1 0-1 0 0,-1 0 0 0 0,1 0 1 0 0,-1-1-1 0 0,1 1 0 0 0,-1-1 1 0 0,1 1-1 0 0,0-2 130 0 0,4-4-1589 0 0,-6 7 1324 0 0,1 0 1 0 0,-1 0-1 0 0,0 0 1 0 0,0 0-1 0 0,1-1 1 0 0,-1 1-1 0 0,0 0 1 0 0,0 0-1 0 0,0 0 1 0 0,0-1-1 0 0,1 1 1 0 0,-1 0 0 0 0,0 0-1 0 0,0 0 1 0 0,0-1-1 0 0,0 1 1 0 0,0 0-1 0 0,0 0 1 0 0,1-1-1 0 0,-1 1 1 0 0,0 0-1 0 0,0 0 1 0 0,0-1-1 0 0,0 1 1 0 0,0 0 0 0 0,0 0-1 0 0,0-1 1 0 0,0 1-1 0 0,0 0 1 0 0,0 0-1 0 0,0-1 1 0 0,0 1-1 0 0,-1 0 1 0 0,1 0-1 0 0,0-1 1 0 0,0 1-1 0 0,0 0 1 0 0,0 0 0 0 0,0 0-1 0 0,0-1 1 0 0,0 1-1 0 0,-1 0 1 0 0,1 0 264 0 0,-3-8-4852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1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74 239 8 0 0,'-25'-58'4577'0'0,"19"43"-957"0"0,1-1 0 0 0,0 0 0 0 0,1-3-3620 0 0,0 253 154 0 0,2 129-52 0 0,2-169-109 0 0,0-181-1488 0 0,0-20-3545 0 0,0-12-647 0 0,-1 7 4980 0 0,-2-13-1232 0 0,2-4 1121 0 0</inkml:trace>
  <inkml:trace contextRef="#ctx0" brushRef="#br0" timeOffset="472.368">7 255 152 0 0,'0'-1'135'0'0,"-1"0"0"0"0,0 1 0 0 0,1-1 0 0 0,-1 0 0 0 0,0 0 0 0 0,1 0 0 0 0,0 0 0 0 0,-1 0 0 0 0,1 0 0 0 0,-1 0 0 0 0,1 0 0 0 0,0 0 0 0 0,0 0 0 0 0,0 0 0 0 0,0 0 0 0 0,-1 0 0 0 0,1 0 0 0 0,1-1 0 0 0,-1 1 0 0 0,0 0 0 0 0,0 0 0 0 0,0 0 0 0 0,0 0 0 0 0,1 0 0 0 0,-1 0 0 0 0,1 0 0 0 0,-1 0 0 0 0,1 0 0 0 0,-1 0 0 0 0,1 0 0 0 0,-1 1 0 0 0,1-1 0 0 0,0 0 0 0 0,-1 0 0 0 0,1 0 0 0 0,0 1 0 0 0,0-1 0 0 0,0 0 0 0 0,-1 1 0 0 0,1-1-135 0 0,7-6 381 0 0,0 1 0 0 0,1 0 0 0 0,-1 0 0 0 0,4-1-381 0 0,0 0 563 0 0,3-2 191 0 0,0 0-1 0 0,13-5-753 0 0,-24 12 72 0 0,0 0 0 0 0,0 1 0 0 0,0-1 0 0 0,0 1 0 0 0,1 0 0 0 0,-1 0 0 0 0,0 0-1 0 0,0 1 1 0 0,1 0 0 0 0,-1 0 0 0 0,0 0 0 0 0,1 0 0 0 0,3 1-72 0 0,-5 0 66 0 0,1 1-1 0 0,-1-1 1 0 0,0 1 0 0 0,0 0-1 0 0,0 0 1 0 0,0 0 0 0 0,-1 0-1 0 0,1 0 1 0 0,0 1 0 0 0,-1-1-1 0 0,0 1 1 0 0,1 0 0 0 0,-1 0 0 0 0,0-1-1 0 0,-1 1 1 0 0,1 1 0 0 0,0-1-1 0 0,-1 0 1 0 0,0 0 0 0 0,1 1-1 0 0,-1-1 1 0 0,0 1-66 0 0,2 8 232 0 0,-1 0 1 0 0,0 1-1 0 0,0-1 1 0 0,-1 0-1 0 0,-1 9-232 0 0,0-6 85 0 0,0 0 0 0 0,-1 0 0 0 0,-1 0 0 0 0,0 0 0 0 0,-1-1 0 0 0,0 1 0 0 0,-2-1 0 0 0,1 0 0 0 0,-2 0 0 0 0,0 0 0 0 0,-1-1 0 0 0,0 1 0 0 0,-1-2 0 0 0,0 1 0 0 0,-1-1 0 0 0,0 0 0 0 0,-1-1 0 0 0,0 0 0 0 0,-4 2-85 0 0,8-8 24 0 0,0-1 0 0 0,0 0 0 0 0,0 0 0 0 0,0 0 0 0 0,-1 0 1 0 0,0-1-1 0 0,1 0 0 0 0,-1-1 0 0 0,0 0 0 0 0,-1 0 0 0 0,1 0 0 0 0,0-1 0 0 0,0 0 0 0 0,-1 0 0 0 0,1-1 0 0 0,-2 0-24 0 0,9 0 3 0 0,0 0-1 0 0,-1 0 0 0 0,1 0 0 0 0,0 0 0 0 0,0 0 0 0 0,0 0 1 0 0,-1 0-1 0 0,1 0 0 0 0,0 0 0 0 0,0 0 0 0 0,0 0 0 0 0,-1 0 0 0 0,1 0 1 0 0,0 0-1 0 0,0 0 0 0 0,-1 0 0 0 0,1 0 0 0 0,0 0 0 0 0,0 0 0 0 0,0 0 1 0 0,-1 0-1 0 0,1 0 0 0 0,0 0 0 0 0,0 1 0 0 0,0-1 0 0 0,0 0 0 0 0,-1 0 1 0 0,1 0-1 0 0,0 0 0 0 0,0 0 0 0 0,0 1 0 0 0,0-1 0 0 0,0 0 1 0 0,-1 0-1 0 0,1 0 0 0 0,0 1 0 0 0,0-1 0 0 0,0 0 0 0 0,0 0 0 0 0,0 0 1 0 0,0 1-1 0 0,0-1 0 0 0,0 0 0 0 0,0 0 0 0 0,0 0-2 0 0,9 10 77 0 0,28 17 270 0 0,-25-18-80 0 0,0 0 1 0 0,0-1-1 0 0,1 0 0 0 0,12 5-267 0 0,3 0 389 0 0,-1 1 0 0 0,0 1 0 0 0,-1 1 0 0 0,-1 1 0 0 0,8 8-389 0 0,-13-5 180 0 0,-16-16-158 0 0,0 1 1 0 0,0-1-1 0 0,1 0 0 0 0,-1 0 1 0 0,1 0-1 0 0,2 0-22 0 0,38 25-6 0 0,-43-28 316 0 0,3 3-1439 0 0,0-2-5255 0 0,-8-14-2363 0 0,2 4 6174 0 0</inkml:trace>
  <inkml:trace contextRef="#ctx0" brushRef="#br0" timeOffset="907.982">593 26 256 0 0,'10'-5'925'0'0,"0"1"0"0"0,0 0 1 0 0,1 1-1 0 0,-1 0 0 0 0,1 0 0 0 0,0 1 0 0 0,6 0-925 0 0,-14 2 160 0 0,0 0-1 0 0,0 0 0 0 0,1 0 1 0 0,-1 1-1 0 0,0-1 0 0 0,0 1 1 0 0,0 0-1 0 0,0 0 0 0 0,0 0 1 0 0,-1 0-1 0 0,1 0 0 0 0,0 0 1 0 0,0 1-1 0 0,-1 0 0 0 0,1-1 1 0 0,-1 1-1 0 0,1 0 0 0 0,-1 0 1 0 0,0 0-1 0 0,0 1 0 0 0,0-1 1 0 0,0 0-1 0 0,0 1 0 0 0,0-1 1 0 0,-1 1-1 0 0,1 0 0 0 0,0 2-159 0 0,7 14 221 0 0,-2 0-1 0 0,0 0 0 0 0,-1 0 0 0 0,-1 1 0 0 0,-1 0 0 0 0,-1-1 1 0 0,0 2-1 0 0,-2-1 0 0 0,0 0 0 0 0,-1 5-220 0 0,-1-21-86 0 0,1 0-1 0 0,-1-1 1 0 0,0 1-1 0 0,-1 0 1 0 0,1-1-1 0 0,-1 1 1 0 0,1 0-1 0 0,-1-1 1 0 0,0 0-1 0 0,-1 1 1 0 0,1-1-1 0 0,0 0 1 0 0,-1 0-1 0 0,0 0 1 0 0,1-1-1 0 0,-1 1 1 0 0,0-1-1 0 0,-1 1 1 0 0,0 0 86 0 0,-6 3-257 0 0,0 0 0 0 0,0-1 0 0 0,0 0 0 0 0,-1-1 0 0 0,1 0 0 0 0,-2-1 257 0 0,9-2-69 0 0,0-1-1 0 0,-1 1 1 0 0,1-1-1 0 0,0 0 0 0 0,-1 0 1 0 0,1 0-1 0 0,-1-1 1 0 0,1 1-1 0 0,0-1 0 0 0,0 0 1 0 0,-1 0-1 0 0,1 0 0 0 0,0 0 1 0 0,0 0-1 0 0,0-1 1 0 0,0 1-1 0 0,0-1 0 0 0,0 0 1 0 0,0 0-1 0 0,-1-2 70 0 0,-3-11-257 0 0,7 15 269 0 0,-1 0 0 0 0,1 0 0 0 0,0-1 0 0 0,0 1 1 0 0,0 0-1 0 0,0 0 0 0 0,0-1 0 0 0,0 1 0 0 0,0 0 0 0 0,0 0 0 0 0,0-1 0 0 0,0 1 0 0 0,0 0 0 0 0,0 0 0 0 0,0-1 0 0 0,0 1 0 0 0,0 0 0 0 0,0 0 0 0 0,0-1 0 0 0,0 1 0 0 0,0 0 0 0 0,1 0 0 0 0,-1-1 0 0 0,0 1 0 0 0,0 0 0 0 0,0 0 0 0 0,0 0 0 0 0,0-1 1 0 0,1 1-1 0 0,-1 0 0 0 0,0 0 0 0 0,0 0 0 0 0,0 0 0 0 0,1-1 0 0 0,-1 1 0 0 0,0 0 0 0 0,0 0 0 0 0,0 0 0 0 0,1 0 0 0 0,-1 0 0 0 0,0 0 0 0 0,0 0 0 0 0,1 0 0 0 0,-1 0 0 0 0,0 0 0 0 0,0-1 0 0 0,1 1 0 0 0,-1 0 0 0 0,0 1 0 0 0,0-1 0 0 0,1 0 0 0 0,-1 0 0 0 0,0 0 1 0 0,0 0-1 0 0,1 0 0 0 0,-1 0-12 0 0,4 0 278 0 0,0 1 0 0 0,0-1 0 0 0,0 0 0 0 0,-1-1 1 0 0,1 1-1 0 0,0-1 0 0 0,0 0 0 0 0,-1 0 0 0 0,1 0 1 0 0,0 0-1 0 0,-1 0 0 0 0,1-1 0 0 0,1-1-278 0 0,29-8 1247 0 0,0 4-292 0 0,-27 5-790 0 0,-1 0-1 0 0,1 1 1 0 0,0 0 0 0 0,-1 0-1 0 0,1 0 1 0 0,0 1 0 0 0,0 0-1 0 0,0 1 1 0 0,0-1 0 0 0,-1 1-1 0 0,7 2-164 0 0,12 2 430 0 0,-21-4-370 0 0,0 0 0 0 0,0-1 0 0 0,-1 1 0 0 0,1 1 0 0 0,0-1 0 0 0,-1 0 0 0 0,1 1 0 0 0,-1 0 0 0 0,1 0 0 0 0,1 1-60 0 0,5-1 93 0 0,-9-2-143 0 0,-1 0-1 0 0,1 0 1 0 0,-1 0-1 0 0,1 0 1 0 0,-1 0-1 0 0,1 0 1 0 0,-1 0-1 0 0,1 1 1 0 0,-1-1 0 0 0,1 0-1 0 0,-1 0 1 0 0,1 0-1 0 0,-1 0 1 0 0,1 1-1 0 0,-1-1 1 0 0,1 0-1 0 0,-1 1 1 0 0,1-1-1 0 0,-1 0 1 0 0,1 1-1 0 0,-1-1 1 0 0,0 0-1 0 0,1 1 1 0 0,-1-1-1 0 0,0 1 1 0 0,1-1-1 0 0,-1 1 1 0 0,0-1-1 0 0,0 0 1 0 0,1 1-1 0 0,-1-1 1 0 0,0 1-1 0 0,0 0 1 0 0,0-1-1 0 0,0 1 51 0 0,5 5-3491 0 0,-5-6 3141 0 0,0 0 0 0 0,-1 0-1 0 0,1 0 1 0 0,0 0-1 0 0,0 0 1 0 0,0 0-1 0 0,0 0 1 0 0,0 0-1 0 0,0 0 1 0 0,0 1 0 0 0,0-1-1 0 0,0 0 1 0 0,0 0-1 0 0,0 0 1 0 0,-1 0-1 0 0,1 0 1 0 0,0 0-1 0 0,0 0 1 0 0,0 0 0 0 0,0 0-1 0 0,0 0 1 0 0,0 0-1 0 0,0 1 1 0 0,0-1-1 0 0,0 0 1 0 0,0 0-1 0 0,0 0 1 0 0,0 0 0 0 0,0 0 350 0 0,-5-2-2401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1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8 0 0,'-9'-11'3633'0'0,"13"22"-414"0"0,5 14-2247 0 0,2 71-495 0 0,-4 5-477 0 0,1-1 280 0 0,-4-49-25 0 0,3 29 1894 0 0,-3 10-2149 0 0,-4-87 149 0 0,0 1-1 0 0,0-1 1 0 0,0 0-1 0 0,0 1 1 0 0,0-1-1 0 0,-1 0 1 0 0,0 0 0 0 0,0 1-1 0 0,0-1 1 0 0,0 0-1 0 0,0 0 1 0 0,-1 0 0 0 0,1 0-1 0 0,-1 0 1 0 0,0 0-1 0 0,0 0 1 0 0,-1 1-149 0 0,10-47 1704 0 0,5-25-1598 0 0,2 1-1 0 0,3 1 0 0 0,18-45-105 0 0,-33 106 7 0 0,0 1-1 0 0,0 0 0 0 0,0-1 1 0 0,1 1-1 0 0,-1 0 0 0 0,1 0 1 0 0,0 0-1 0 0,0 1 0 0 0,1-1 1 0 0,-1 1-1 0 0,1 0 0 0 0,3-3-6 0 0,-4 4-10 0 0,0 1 0 0 0,0-1 0 0 0,0 1 0 0 0,0-1 0 0 0,0 1 0 0 0,0 0-1 0 0,0 0 1 0 0,1 0 0 0 0,-1 1 0 0 0,0-1 0 0 0,0 1 0 0 0,1 0 0 0 0,-1 0 0 0 0,0 0 0 0 0,1 0-1 0 0,-1 1 1 0 0,3 0 10 0 0,2 1-9 0 0,1 1 0 0 0,-1 0 0 0 0,-1 0 0 0 0,1 1 0 0 0,0 0-1 0 0,-1 0 1 0 0,0 0 0 0 0,0 1 0 0 0,0 1 0 0 0,-1-1 0 0 0,1 1-1 0 0,-1 0 1 0 0,-1 0 0 0 0,1 1 0 0 0,0 1 9 0 0,1 1 4 0 0,0 1-1 0 0,0 0 1 0 0,-1 0 0 0 0,0 0-1 0 0,-1 1 1 0 0,0 0 0 0 0,-1 0-1 0 0,0 0 1 0 0,-1 0 0 0 0,0 1-1 0 0,0-1 1 0 0,-1 4-4 0 0,19 167 143 0 0,-18-163-149 0 0,-3-13 8 0 0,1 0-1 0 0,0 0 1 0 0,0 0-1 0 0,1-1 1 0 0,-1 1-1 0 0,1 0 0 0 0,1-1 1 0 0,-1 1-1 0 0,1-1 1 0 0,0 1-1 0 0,0-1 1 0 0,3 4-2 0 0,-4-8 9 0 0,-1 0 0 0 0,0-1 0 0 0,0 1 0 0 0,0-1 0 0 0,0 1 0 0 0,1-1 0 0 0,-1 1 0 0 0,0-1 1 0 0,0 0-1 0 0,1 1 0 0 0,-1-1 0 0 0,0 0 0 0 0,1 0 0 0 0,-1 0 0 0 0,0 0 0 0 0,1 0 0 0 0,-1 0 0 0 0,0-1 0 0 0,0 1 1 0 0,1 0-1 0 0,-1-1 0 0 0,0 1 0 0 0,0-1 0 0 0,1 1 0 0 0,-1-1 0 0 0,0 1 0 0 0,0-1 0 0 0,0 0 0 0 0,0 0 1 0 0,0 0-1 0 0,0 0-9 0 0,36-30 160 0 0,-34 28-177 0 0,5-7 72 0 0,0 1 0 0 0,0-1 0 0 0,-1-1 0 0 0,0 0-1 0 0,-1 0 1 0 0,0 0 0 0 0,-1-1 0 0 0,0 1 0 0 0,0-1 0 0 0,-2-1 0 0 0,1 0-55 0 0,0-8 76 0 0,0 1 0 0 0,-1-1 0 0 0,-1 0 0 0 0,-1 0 0 0 0,-1 0 0 0 0,-1-9-76 0 0,0 22 69 0 0,0 0-1 0 0,0 0 0 0 0,-1 0 0 0 0,0 0 0 0 0,0 1 1 0 0,0-1-1 0 0,-1 0 0 0 0,-1 1 0 0 0,1 0 0 0 0,-3-3-68 0 0,4 6 59 0 0,-1 1-1 0 0,1 0 0 0 0,-1-1 0 0 0,0 1 0 0 0,0 1 0 0 0,0-1 0 0 0,-1 0 0 0 0,1 1 0 0 0,0-1 1 0 0,-1 1-1 0 0,0 0 0 0 0,1 0 0 0 0,-1 1 0 0 0,0-1 0 0 0,0 1 0 0 0,0 0 0 0 0,0 0 0 0 0,0 0 1 0 0,0 0-1 0 0,-3 0-58 0 0,-4 0 72 0 0,0 0 0 0 0,0 1 0 0 0,0 0 0 0 0,0 0 0 0 0,0 2 0 0 0,0-1 0 0 0,0 1 0 0 0,0 1 0 0 0,-9 3-72 0 0,10-3-458 0 0,4-1 600 0 0,1 0 0 0 0,-1 0 0 0 0,1 0 0 0 0,0 1 1 0 0,-1 0-1 0 0,0 1-142 0 0,-6 11-2380 0 0,12-13 1791 0 0,-1-1-1 0 0,1 1 1 0 0,0-1-1 0 0,-1 1 1 0 0,1 0 0 0 0,0-1-1 0 0,0 1 1 0 0,0-1-1 0 0,0 1 1 0 0,1-1-1 0 0,-1 1 1 0 0,0-1-1 0 0,1 1 590 0 0,-1 2-3694 0 0,-1-6 645 0 0,0 1 2065 0 0,2 3-1116 0 0</inkml:trace>
  <inkml:trace contextRef="#ctx0" brushRef="#br0" timeOffset="497.919">709 157 8 0 0,'-1'0'12'0'0,"1"0"-1"0"0,0 0 1 0 0,-1 0-1 0 0,1 0 1 0 0,0-1-1 0 0,-1 1 1 0 0,1 0 0 0 0,-1 0-1 0 0,1 0 1 0 0,0 0-1 0 0,-1 0 1 0 0,1 0 0 0 0,-1 0-1 0 0,1 0 1 0 0,0 0-1 0 0,-1 0 1 0 0,1 0-1 0 0,-1 1 1 0 0,1-1 0 0 0,0 0-1 0 0,-1 0 1 0 0,1 0-1 0 0,0 0 1 0 0,-1 1-1 0 0,1-1 1 0 0,0 0 0 0 0,-1 0-1 0 0,1 0 1 0 0,0 1-1 0 0,-1-1 1 0 0,1 0 0 0 0,0 1-1 0 0,0-1 1 0 0,-1 0-12 0 0,0 17 281 0 0,11 23 99 0 0,-9-36-313 0 0,10 29 731 0 0,1-1 0 0 0,2 0 0 0 0,1-1 0 0 0,1 0 0 0 0,15 19-798 0 0,-29-46 228 0 0,1-1 1 0 0,0 1 0 0 0,-1-1-1 0 0,1 1 1 0 0,1-1 0 0 0,-1 0-1 0 0,0-1 1 0 0,1 1-1 0 0,-1 0 1 0 0,1-1 0 0 0,0 0-1 0 0,0 0 1 0 0,0 0-229 0 0,-3-2 140 0 0,0 1 0 0 0,1-1 0 0 0,-1 0 0 0 0,0 1 0 0 0,0-1 0 0 0,1 0 0 0 0,-1 0 0 0 0,0 0 0 0 0,1 0 0 0 0,-1-1 0 0 0,0 1 0 0 0,0 0 0 0 0,1 0 0 0 0,-1-1 0 0 0,0 1 0 0 0,0-1 0 0 0,0 1 0 0 0,1-1-140 0 0,0 0 165 0 0,0-1 0 0 0,0 1 0 0 0,-1-1-1 0 0,1 1 1 0 0,-1-1 0 0 0,1 0 0 0 0,-1 0 0 0 0,1 0 0 0 0,-1 0 0 0 0,0 0 0 0 0,0 0 0 0 0,0 0 0 0 0,0-2-165 0 0,83-184 1667 0 0,-81 182-1641 0 0,-1 3-31 0 0,-1-1 0 0 0,1 1-1 0 0,0-1 1 0 0,0 1-1 0 0,0 0 1 0 0,1 0 0 0 0,-1 0-1 0 0,3-2 6 0 0,-4 4-2 0 0,0 1-1 0 0,0-1 0 0 0,0 1 1 0 0,0-1-1 0 0,0 1 1 0 0,0 0-1 0 0,0 0 1 0 0,0-1-1 0 0,0 1 0 0 0,0 0 1 0 0,0 0-1 0 0,0 0 1 0 0,0 0-1 0 0,0 0 1 0 0,0 0-1 0 0,0 1 1 0 0,0-1-1 0 0,0 0 0 0 0,0 0 1 0 0,0 1-1 0 0,0-1 1 0 0,0 1-1 0 0,0-1 1 0 0,0 1-1 0 0,0-1 0 0 0,0 1 1 0 0,0-1-1 0 0,-1 1 1 0 0,1 0-1 0 0,0 0 1 0 0,0-1-1 0 0,-1 1 1 0 0,1 0-1 0 0,0 0 0 0 0,-1 0 3 0 0,7 7-38 0 0,-1 0 0 0 0,0 0 0 0 0,-1 0 0 0 0,1 1 0 0 0,2 7 38 0 0,13 21-110 0 0,-4-10 190 0 0,-10-14-58 0 0,1 0 1 0 0,0-1-1 0 0,1 0 1 0 0,4 3-23 0 0,-10-12 14 0 0,0 0 1 0 0,0-1-1 0 0,0 1 1 0 0,0 0-1 0 0,0-1 1 0 0,1 0-1 0 0,-1 0 0 0 0,1 0 1 0 0,-1 0-1 0 0,1-1 1 0 0,0 0-1 0 0,0 1 1 0 0,0-1-1 0 0,0 0 0 0 0,0-1 1 0 0,0 1-1 0 0,0-1 1 0 0,0 0-15 0 0,-1 0 116 0 0,1-1-1 0 0,-1 1 1 0 0,0-1 0 0 0,1 0 0 0 0,-1 0-1 0 0,0-1 1 0 0,0 1 0 0 0,0-1 0 0 0,0 1 0 0 0,0-1-1 0 0,0 0 1 0 0,0 0 0 0 0,0 0 0 0 0,-1-1 0 0 0,1 1-1 0 0,-1 0 1 0 0,0-1 0 0 0,0 0 0 0 0,0 0 0 0 0,0 1-116 0 0,6-9 434 0 0,-2 0 0 0 0,1 0 0 0 0,-2 0 1 0 0,4-9-435 0 0,3-14 475 0 0,-2 0 1 0 0,-2 0 0 0 0,-1 0 0 0 0,-2-2-476 0 0,-4 32 14 0 0,0-6 107 0 0,0 1 0 0 0,-1-1 0 0 0,0 1 0 0 0,-1-7-121 0 0,0 7 97 0 0,0 0 0 0 0,1 1-1 0 0,1-1 1 0 0,0-5-97 0 0,-1 11-87 0 0,0 1 0 0 0,1 0 0 0 0,-1 0 1 0 0,1 0-1 0 0,-1 0 0 0 0,1 0 0 0 0,0 0 0 0 0,0 0 0 0 0,0 0 0 0 0,0 0 0 0 0,0 0 0 0 0,1 0 87 0 0,5-10-2489 0 0,-1-3-9470 0 0,11 21 6595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6:3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8 0 0,'-8'-27'2370'0'0,"6"21"1782"0"0,10 21-2327 0 0,-2-1-1649 0 0,0 0-1 0 0,-1 1 1 0 0,-1 0 0 0 0,0 0-1 0 0,1 12-175 0 0,7 81 440 0 0,-7-48-256 0 0,43 387 551 0 0,-47-432-1173 0 0,0 0 1 0 0,-1 0-1 0 0,-1-1 1 0 0,0 1-1 0 0,-2 9 438 0 0,3-23-109 0 0,0-1-1 0 0,0 0 1 0 0,0 0-1 0 0,0 1 1 0 0,0-1-1 0 0,-1 0 0 0 0,1 0 1 0 0,0 1-1 0 0,0-1 1 0 0,0 0-1 0 0,0 0 0 0 0,0 1 1 0 0,-1-1-1 0 0,1 0 1 0 0,0 0-1 0 0,0 0 0 0 0,0 1 1 0 0,0-1-1 0 0,-1 0 1 0 0,1 0-1 0 0,0 0 0 0 0,0 0 1 0 0,-1 0-1 0 0,1 1 1 0 0,0-1-1 0 0,0 0 0 0 0,-1 0 1 0 0,1 0-1 0 0,0 0 1 0 0,0 0-1 0 0,-1 0 1 0 0,1 0-1 0 0,0 0 0 0 0,0 0 1 0 0,-1 0-1 0 0,1 0 1 0 0,0 0-1 0 0,0 0 0 0 0,-1 0 1 0 0,1 0-1 0 0,0 0 1 0 0,0 0-1 0 0,-1 0 0 0 0,1-1 1 0 0,0 1-1 0 0,0 0 110 0 0,-12-8-3007 0 0,4-2 2659 0 0</inkml:trace>
  <inkml:trace contextRef="#ctx0" brushRef="#br0" timeOffset="427.029">8 136 1112 0 0,'-1'-5'273'0'0,"-1"0"-1"0"0,1 0 1 0 0,0 0-1 0 0,0 0 0 0 0,0 0 1 0 0,1 0-1 0 0,0 0 1 0 0,0 0-1 0 0,0-1 0 0 0,1 1 1 0 0,-1 0-1 0 0,1 0 1 0 0,0 0-1 0 0,1-1-272 0 0,-1 3 96 0 0,1-1 0 0 0,0 1 0 0 0,-1 0 0 0 0,1 0 0 0 0,0 0 0 0 0,0 0 0 0 0,1 0 0 0 0,-1 1 0 0 0,1-1 0 0 0,-1 1 1 0 0,1-1-1 0 0,0 1 0 0 0,0 0 0 0 0,0 0 0 0 0,0 0 0 0 0,0 1 0 0 0,0-1 0 0 0,1 1 0 0 0,-1 0 0 0 0,4-1-96 0 0,2-1 127 0 0,0 1 1 0 0,0 1-1 0 0,0 0 1 0 0,1 0-1 0 0,-1 1 1 0 0,1 0-1 0 0,-1 0 1 0 0,4 2-128 0 0,19 2 615 0 0,25 8-615 0 0,-22-4 163 0 0,-27-6-128 0 0,1 0 0 0 0,-1 1 1 0 0,0-1-1 0 0,0 2 1 0 0,0-1-1 0 0,0 1 1 0 0,-1 0-1 0 0,1 1 1 0 0,-1 0-1 0 0,0 0 1 0 0,0 0-1 0 0,5 7-35 0 0,-9-9 19 0 0,-1 0 0 0 0,1 0 0 0 0,-1 1 0 0 0,1-1-1 0 0,-1 1 1 0 0,0 0 0 0 0,0 0 0 0 0,-1 0 0 0 0,1 0 0 0 0,-1 0 0 0 0,0 0 0 0 0,0 0-1 0 0,0 0 1 0 0,-1 1 0 0 0,1-1 0 0 0,-1 0 0 0 0,0 1 0 0 0,0-1 0 0 0,-1 0-1 0 0,1 0 1 0 0,-1 1 0 0 0,0-1 0 0 0,0 0 0 0 0,0 0 0 0 0,-1 0 0 0 0,0 2-19 0 0,-7 13-51 0 0,-1-1 1 0 0,0 0-1 0 0,-1 0 1 0 0,-1-1-1 0 0,0-1 1 0 0,-1 0-1 0 0,-1-1 1 0 0,-1 0-1 0 0,0-1 1 0 0,-1 0 0 0 0,0-2-1 0 0,-1 0 1 0 0,-4 2 50 0 0,-72 36 365 0 0,91-49-311 0 0,1-1 0 0 0,-1 1 0 0 0,1 0 1 0 0,0-1-1 0 0,-1 1 0 0 0,1 0 0 0 0,0 0 0 0 0,0 0 0 0 0,0 0 1 0 0,0 0-1 0 0,-1 0 0 0 0,1 0 0 0 0,1 0 0 0 0,-1 1 0 0 0,0-1 0 0 0,0 0 1 0 0,0 1-1 0 0,1-1 0 0 0,-1 0 0 0 0,1 1 0 0 0,-1-1 0 0 0,1 1 1 0 0,-1-1-1 0 0,1 1 0 0 0,0-1 0 0 0,0 1 0 0 0,0-1 0 0 0,0 1 1 0 0,0-1-1 0 0,0 1-54 0 0,1 2 65 0 0,0-1 0 0 0,1 1 1 0 0,0 0-1 0 0,0-1 0 0 0,0 0 1 0 0,0 1-1 0 0,0-1 0 0 0,1 0 1 0 0,-1 0-1 0 0,1-1 0 0 0,2 3-65 0 0,5 4 212 0 0,0-1 0 0 0,0 0 0 0 0,0 0 0 0 0,1-2 0 0 0,0 1 0 0 0,1-1 0 0 0,-1-1 0 0 0,1 0 0 0 0,1 0-212 0 0,27 7 924 0 0,0-1 1 0 0,7 0-925 0 0,-3-2 1416 0 0,18 9-1416 0 0,-57-17 53 0 0,1 1 0 0 0,-1 0-1 0 0,0 0 1 0 0,0 1 0 0 0,0-1-1 0 0,-1 1 1 0 0,1 0 0 0 0,0 1-1 0 0,-1-1 1 0 0,0 1 0 0 0,0-1-1 0 0,2 4-52 0 0,9 7 58 0 0,-6-6-1286 0 0,-1 2-3396 0 0,-10-12-1828 0 0,-4-9 3176 0 0,3-2 1388 0 0</inkml:trace>
  <inkml:trace contextRef="#ctx0" brushRef="#br0" timeOffset="853.43">650 171 3881 0 0,'-1'-2'359'0'0,"1"1"-1"0"0,-1 0 1 0 0,1 0 0 0 0,0-1-1 0 0,0 1 1 0 0,0 0 0 0 0,-1-1-1 0 0,1 1 1 0 0,0 0 0 0 0,1-1 0 0 0,-1 1-1 0 0,0 0 1 0 0,0 0 0 0 0,0-1-1 0 0,1 1 1 0 0,-1 0 0 0 0,1 0 0 0 0,0-2-359 0 0,0 0 333 0 0,1-1 1 0 0,0 0-1 0 0,1 1 1 0 0,-1 0-1 0 0,1 0 1 0 0,2-4-334 0 0,-2 4 60 0 0,0 0 0 0 0,0 0 0 0 0,1 0 1 0 0,-1 0-1 0 0,1 1 0 0 0,-1-1 0 0 0,1 1 1 0 0,0 0-1 0 0,0 0 0 0 0,0 0 0 0 0,0 1 0 0 0,3-1-60 0 0,-3 2 30 0 0,0 0-1 0 0,-1 0 0 0 0,1 0 1 0 0,0 0-1 0 0,0 1 0 0 0,0 0 1 0 0,-1 0-1 0 0,1 0 0 0 0,0 0 0 0 0,-1 1 1 0 0,1-1-1 0 0,-1 1 0 0 0,0 0 1 0 0,1 0-30 0 0,-2-1 8 0 0,0 1 1 0 0,0-1-1 0 0,0 1 1 0 0,0-1-1 0 0,-1 1 1 0 0,1 0-1 0 0,0-1 1 0 0,-1 1-1 0 0,0 0 1 0 0,1 0 0 0 0,-1 0-1 0 0,0 0 1 0 0,0 0-1 0 0,0 1 1 0 0,0-1-1 0 0,0 0 1 0 0,0 0-1 0 0,-1 1 1 0 0,1-1-1 0 0,-1 0 1 0 0,0 2-9 0 0,0 4-36 0 0,-1 1 0 0 0,-1-1-1 0 0,1 0 1 0 0,-1 0 0 0 0,-1-1 0 0 0,0 1 0 0 0,0 0 0 0 0,0-1-1 0 0,-1 1 1 0 0,0-1 0 0 0,0 0 0 0 0,-3 2 36 0 0,-12 16-365 0 0,0-1-1 0 0,-14 12 366 0 0,27-30-10 0 0,-19 20-13 0 0,-1-1 1 0 0,-13 8 22 0 0,39-32 7 0 0,0-1 0 0 0,0 0 0 0 0,-1 0 0 0 0,1 0 1 0 0,0 0-1 0 0,0 0 0 0 0,0 0 0 0 0,0 0 0 0 0,0 0 1 0 0,0 0-1 0 0,-1 0 0 0 0,1 0 0 0 0,0 1 0 0 0,0-1 1 0 0,0 0-1 0 0,0 0 0 0 0,0 0 0 0 0,0 0 0 0 0,0 0 1 0 0,0 0-1 0 0,0 1 0 0 0,0-1 0 0 0,0 0 0 0 0,0 0 1 0 0,0 0-1 0 0,-1 0 0 0 0,1 0 0 0 0,0 1 0 0 0,0-1 1 0 0,0 0-1 0 0,0 0 0 0 0,0 0 0 0 0,1 0 0 0 0,-1 0 1 0 0,0 1-1 0 0,0-1 0 0 0,0 0 0 0 0,0 0 0 0 0,0 0 1 0 0,0 0-1 0 0,0 0 0 0 0,0 0 0 0 0,0 1 0 0 0,0-1 1 0 0,0 0-1 0 0,0 0 0 0 0,0 0 0 0 0,1 0 0 0 0,-1 0 1 0 0,0 0-1 0 0,0 0 0 0 0,0 1 0 0 0,0-1 0 0 0,0 0 1 0 0,0 0-1 0 0,0 0 0 0 0,1 0 0 0 0,-1 0 0 0 0,0 0 1 0 0,0 0-1 0 0,0 0 0 0 0,0 0 0 0 0,0 0 0 0 0,1 0 1 0 0,-1 0-1 0 0,0 0 0 0 0,0 0 0 0 0,0 0 0 0 0,0 0-7 0 0,21 1 1564 0 0,-12-1-969 0 0,0-1 1 0 0,0 0-1 0 0,0-1 1 0 0,2 0-596 0 0,28-8 1034 0 0,-28 7-743 0 0,0 1 0 0 0,-1-1 1 0 0,0-1-1 0 0,7-3-291 0 0,-15 6 29 0 0,1 0 0 0 0,-1 1 1 0 0,1-1-1 0 0,-1 1 0 0 0,0-1 0 0 0,1 1 0 0 0,-1 0 1 0 0,1 0-1 0 0,-1 0 0 0 0,1 0 0 0 0,-1 0 0 0 0,0 0 0 0 0,1 1 1 0 0,1 0-30 0 0,14 1 173 0 0,15 8-692 0 0,-13-7-800 0 0,0 0-2544 0 0,-8-6-4813 0 0,-6 2 3535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8:0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0 588 8 0 0,'1'10'-165'0'0,"4"-7"6890"0"0,7 3-1592 0 0,-10-6-4892 0 0,0 0 0 0 0,0 0 0 0 0,0 0 1 0 0,0 0-1 0 0,0-1 0 0 0,0 1 0 0 0,0 0 0 0 0,0-1 0 0 0,0 1 0 0 0,0-1 0 0 0,0 0 0 0 0,0 0 0 0 0,-1 0 0 0 0,1 0 0 0 0,1-1-241 0 0,4-1 216 0 0,-1 0-1 0 0,0-1 0 0 0,0 0 1 0 0,0 0-1 0 0,1-1-215 0 0,16-20 239 0 0,15-14-75 0 0,-20 26-95 0 0,0 1 0 0 0,0 0-1 0 0,3 1-68 0 0,38-26 118 0 0,-32 21-86 0 0,0 2 1 0 0,0 0-1 0 0,1 2 1 0 0,1 1-1 0 0,0 1 1 0 0,9 0-33 0 0,-21 5 0 0 0,-5 2 14 0 0,-1 1 1 0 0,2 1-1 0 0,-1 0 1 0 0,0 1 0 0 0,0 0-1 0 0,0 1 1 0 0,0 0-1 0 0,0 1 1 0 0,0 0 0 0 0,0 1-1 0 0,0 0 1 0 0,-1 1-1 0 0,0 0 1 0 0,1 1-1 0 0,9 6-14 0 0,-8-3-12 0 0,0 1-1 0 0,-1 0 0 0 0,0 0 1 0 0,4 6 12 0 0,35 27 126 0 0,-42-35-124 0 0,-1 0-1 0 0,0 0 1 0 0,0 0-1 0 0,0 2-1 0 0,-2-2 8 0 0,1 0 1 0 0,0 0-1 0 0,1-1 0 0 0,-1 0 0 0 0,1 0 0 0 0,3 1-8 0 0,28 18-15 0 0,-30-19 9 0 0,-1 0-1 0 0,1 0 1 0 0,0-1-1 0 0,0-1 1 0 0,0 1 0 0 0,1-2-1 0 0,6 3 7 0 0,60 13 364 0 0,-73-18-327 0 0,0 0 0 0 0,0-1 0 0 0,0 1 0 0 0,0-1 0 0 0,0 0 0 0 0,0 0 0 0 0,0 0 0 0 0,-1 0 0 0 0,1-1 0 0 0,0 1 0 0 0,0-1 0 0 0,0 1 0 0 0,0-1 0 0 0,-1 0 0 0 0,1 0 0 0 0,0-1 0 0 0,-1 1 0 0 0,1 0 0 0 0,-1-1 0 0 0,1 0-37 0 0,2-1 37 0 0,-1 0 0 0 0,1 0-1 0 0,0 0 1 0 0,0 1 0 0 0,4-2-37 0 0,-4 2 27 0 0,0 0 1 0 0,0-1 0 0 0,0 1-1 0 0,0-1 1 0 0,-1 0 0 0 0,3-2-28 0 0,34-28-21 0 0,12-6 21 0 0,-21 16-35 0 0,4 0 91 0 0,0 1 0 0 0,1 2 0 0 0,11-3-56 0 0,-5 2 165 0 0,-33 17-149 0 0,0 0 0 0 0,-1 1-1 0 0,1 1 1 0 0,1-1 0 0 0,1 1-16 0 0,41-11-160 0 0,-45 10 183 0 0,0 1 1 0 0,0 0 0 0 0,0 1-1 0 0,0-1 1 0 0,1 1-1 0 0,-1 1 1 0 0,1 0 0 0 0,-1 0-1 0 0,0 1 1 0 0,8 1-24 0 0,24-4-193 0 0,-35 1 197 0 0,0 1 0 0 0,1-1 0 0 0,-1 1 0 0 0,0 0 0 0 0,0 0 0 0 0,1 1 1 0 0,-1-1-1 0 0,0 1 0 0 0,1 1-4 0 0,31 6 93 0 0,-32-7-103 0 0,1 0 0 0 0,-1 0 0 0 0,0 0 1 0 0,0 0-1 0 0,0 1 0 0 0,0 0 0 0 0,0 0 0 0 0,0 0 1 0 0,-1 1-1 0 0,1 0 0 0 0,3 2 10 0 0,23 19-67 0 0,16 8 67 0 0,18 14 111 0 0,-54-39-111 0 0,0 1 0 0 0,0-1 0 0 0,1-1-1 0 0,0 0 1 0 0,0-1 0 0 0,1 0 0 0 0,0 0 0 0 0,3-1 0 0 0,8 1-39 0 0,-17-4 23 0 0,-1 0 1 0 0,0 0 0 0 0,1 1-1 0 0,-1 0 1 0 0,6 2 15 0 0,-7-3 27 0 0,1-1 0 0 0,-1 1 0 0 0,1-1 0 0 0,-1-1 0 0 0,1 1 0 0 0,-1-1 0 0 0,0 0 1 0 0,6-1-28 0 0,3-1 36 0 0,-12 3-28 0 0,1-1-1 0 0,0 0 1 0 0,-1 0-1 0 0,1 0 1 0 0,-1 0-1 0 0,0 0 1 0 0,1-1 0 0 0,-1 1-1 0 0,0-1 1 0 0,0 1-1 0 0,0-1 1 0 0,1 0-8 0 0,20-13 64 0 0,-9 11-56 0 0,-5 1 14 0 0,1 0 1 0 0,0-1-1 0 0,-1 0 0 0 0,0 0 0 0 0,0-1 1 0 0,0 0-1 0 0,6-6-22 0 0,4-1 3 0 0,1 0 0 0 0,0 2-1 0 0,1 0 1 0 0,17-6-3 0 0,-24 10 1 0 0,0 2 5 0 0,0 0 1 0 0,0 1-1 0 0,0 0 0 0 0,0 1 1 0 0,10 0-7 0 0,42-7 28 0 0,-27 0 79 0 0,-21 6-125 0 0,1-1-1 0 0,-2-1 1 0 0,13-5 18 0 0,-24 9 4 0 0,0 0 0 0 0,0 0 0 0 0,0 0 0 0 0,1 1-1 0 0,-1 0 1 0 0,0 1 0 0 0,0 0 0 0 0,1-1 0 0 0,4 3-4 0 0,12 0 2 0 0,-5 0-11 0 0,-1 0 0 0 0,1 1 0 0 0,-1 1 0 0 0,0 1 1 0 0,0 0-1 0 0,13 8 9 0 0,25 14 0 0 0,14 12 0 0 0,-62-36 27 0 0,40 30-18 0 0,-40-28-14 0 0,0 0 1 0 0,1 0-1 0 0,-1 0 0 0 0,2-1 1 0 0,-1 0-1 0 0,0-1 1 0 0,1 0-1 0 0,0 0 0 0 0,0-1 1 0 0,0 0-1 0 0,6 0 5 0 0,22 5 2 0 0,-31-6 1 0 0,0 0 0 0 0,0 0 0 0 0,0-1 0 0 0,1 0 1 0 0,-1-1-1 0 0,0 1 0 0 0,1-1 0 0 0,2-1-3 0 0,16 0-14 0 0,-21 1 20 0 0,0 0-1 0 0,0 0 0 0 0,0 0 1 0 0,0-1-1 0 0,0 1 0 0 0,-1-1 1 0 0,1 0-1 0 0,0 0 1 0 0,0 0-1 0 0,2-2-5 0 0,116-70 327 0 0,-94 52-300 0 0,-24 17-34 0 0,1 0 0 0 0,0 0 1 0 0,0 1-1 0 0,0-1 0 0 0,0 1 0 0 0,4-2 7 0 0,57-26 134 0 0,12-1-141 0 0,-49 19-14 0 0,0 1 0 0 0,1 1 0 0 0,24-4 21 0 0,-31 9 31 0 0,-19 5-29 0 0,0 0 1 0 0,0 0 0 0 0,1 0 0 0 0,-1 0 0 0 0,0 1 0 0 0,0-1 0 0 0,1 1-1 0 0,-1 0 1 0 0,4 1-3 0 0,20 1 4 0 0,-21-2-8 0 0,-1 1 1 0 0,1-1-1 0 0,-1 1 1 0 0,1 0-1 0 0,-1 1 1 0 0,5 1 3 0 0,16 4-45 0 0,-21-5 52 0 0,1-1-1 0 0,-1 1 0 0 0,0 0 1 0 0,0 0-1 0 0,0 0 1 0 0,0 1-1 0 0,1 1-6 0 0,63 30-51 0 0,-39-17 37 0 0,0-1 0 0 0,1-2-1 0 0,1-1 1 0 0,24 6 14 0 0,-55-18 0 0 0,25 5 16 0 0,-23-6-8 0 0,1 1-1 0 0,-1 0 1 0 0,0 0-1 0 0,0 0 1 0 0,0 1 0 0 0,0-1-1 0 0,2 2-7 0 0,-1 0 3 0 0,0-1-1 0 0,1 0 0 0 0,-1-1 0 0 0,0 1 1 0 0,0-1-1 0 0,1 0 0 0 0,-1 0 1 0 0,1-1-1 0 0,-1 1 0 0 0,0-1 0 0 0,1-1 1 0 0,-1 1-1 0 0,1-1 0 0 0,-1 0 0 0 0,0 0 1 0 0,1 0-1 0 0,-1-1 0 0 0,0 0 1 0 0,0 0-1 0 0,0 0 0 0 0,0-1-2 0 0,13-6 8 0 0,-1 0-1 0 0,0-2 1 0 0,-1 0-1 0 0,0-1 1 0 0,1-3-8 0 0,7-6 74 0 0,-2-2 0 0 0,19-24-74 0 0,-15 18 106 0 0,17-16-106 0 0,-10 12-22 0 0,-14 13-39 0 0,2 1-1 0 0,20-14 62 0 0,-35 28 6 0 0,1 0-1 0 0,1 1 0 0 0,-1 0 1 0 0,1 0-1 0 0,-1 1 1 0 0,1 0-1 0 0,0 1 1 0 0,0-1-1 0 0,0 1 1 0 0,0 1-1 0 0,7-1-5 0 0,10 0 98 0 0,-15 0-114 0 0,0 1-1 0 0,0 1 1 0 0,0 0 0 0 0,0 1-1 0 0,4 0 17 0 0,-9-1-6 0 0,0 1-1 0 0,0 0 0 0 0,1 0 1 0 0,-1 0-1 0 0,0 1 1 0 0,0 0-1 0 0,0 0 1 0 0,-1 0-1 0 0,1 1 1 0 0,0-1-1 0 0,1 2 7 0 0,108 83 5 0 0,-83-67 37 0 0,0-1 0 0 0,1-2-1 0 0,31 12-41 0 0,-62-28 2 0 0,14 5 11 0 0,0 0 0 0 0,0-1 0 0 0,1-1 1 0 0,0 0-1 0 0,-1-1 0 0 0,9 1-13 0 0,0 2-227 0 0,-21-5 237 0 0,0 0-1 0 0,0 0 0 0 0,0 0 1 0 0,0-1-1 0 0,0 1 0 0 0,0-1 1 0 0,0 1-1 0 0,0-1 0 0 0,0 0 0 0 0,0 0 1 0 0,0-1-1 0 0,1 1-9 0 0,14-4-35 0 0,-11 3 40 0 0,0 0-1 0 0,-1 0 1 0 0,1-1 0 0 0,0 0-1 0 0,-1 0 1 0 0,1 0 0 0 0,-1-1-1 0 0,0 0 1 0 0,0-1-1 0 0,0 1 1 0 0,5-5-5 0 0,11-12 71 0 0,-14 14-95 0 0,-1 0-1 0 0,-1 0 0 0 0,1-1 1 0 0,-1 0-1 0 0,0 0 0 0 0,0 0 1 0 0,0-3 24 0 0,27-40 217 0 0,-5 9-244 0 0,-23 33-3 0 0,-1 1 15 0 0,0 0 0 0 0,0 1-1 0 0,1-1 1 0 0,-1 1 0 0 0,2 0-1 0 0,-1 1 1 0 0,1-2 15 0 0,6-8-433 0 0,-11 14 189 0 0,0-1-1 0 0,0 0 1 0 0,0 1 0 0 0,0-1 0 0 0,0 1 0 0 0,0 0 0 0 0,0-1-1 0 0,1 1 1 0 0,-1 0 0 0 0,1 0 0 0 0,-1 0 0 0 0,2-1 244 0 0,0 0-920 0 0,-2 2 616 0 0,-1 0 0 0 0,1 0 0 0 0,-1 0 0 0 0,1-1 0 0 0,-1 1 0 0 0,1 0 0 0 0,-1 0 0 0 0,1-1 0 0 0,-1 1 0 0 0,1 0 0 0 0,-1-1 0 0 0,1 1 0 0 0,-1 0 0 0 0,0-1 0 0 0,1 1 0 0 0,-1-1 0 0 0,1 1 0 0 0,-1-1 0 0 0,0 1 0 0 0,0-1 0 0 0,1 1 0 0 0,-1-1 0 0 0,0 1 0 0 0,0-1 0 0 0,0 0 0 0 0,1 1 304 0 0,-3-13-7552 0 0</inkml:trace>
  <inkml:trace contextRef="#ctx0" brushRef="#br0" timeOffset="834.448">4615 1296 4025 0 0,'-43'41'2478'0'0,"42"-39"-2394"0"0,1 0 0 0 0,-1 0 0 0 0,1 0 0 0 0,0 0 0 0 0,0 0 0 0 0,-1 0 0 0 0,2 0 0 0 0,-1 0 0 0 0,0 0 0 0 0,0 0 0 0 0,1 1-84 0 0,0 9 187 0 0,-6 50 2025 0 0,2 13-2212 0 0,3-13 987 0 0,7-39-249 0 0,0-15-1589 0 0,-7-8 734 0 0,1 0 0 0 0,-1 0 0 0 0,0 0 0 0 0,0 0 0 0 0,1 0-1 0 0,-1 0 1 0 0,0 0 0 0 0,0 0 0 0 0,0 0 0 0 0,1 0 0 0 0,-1 0 0 0 0,0 0 0 0 0,0 0 0 0 0,1 0-1 0 0,-1 0 1 0 0,0 0 0 0 0,0-1 0 0 0,0 1 0 0 0,1 0 0 0 0,-1 0 0 0 0,0 0 0 0 0,0 0-1 0 0,0 0 1 0 0,1-1 0 0 0,-1 1 0 0 0,0 0 0 0 0,0 0 0 0 0,0 0 0 0 0,0 0 0 0 0,0-1-1 0 0,0 1 1 0 0,1 0 0 0 0,-1 0 0 0 0,0 0 0 0 0,0-1 0 0 0,0 1 0 0 0,0 0 117 0 0,0-6-4790 0 0,-6-4 3563 0 0,5 8 996 0 0,-2-4 120 0 0</inkml:trace>
  <inkml:trace contextRef="#ctx0" brushRef="#br0" timeOffset="1209.935">4359 1121 272 0 0,'-2'-4'290'0'0,"1"3"-10"0"0,-1-1 0 0 0,1 0 1 0 0,0 1-1 0 0,0-1 0 0 0,0 0 0 0 0,0 0 1 0 0,1 0-1 0 0,-1 0 0 0 0,0 0 0 0 0,1 0 1 0 0,-1 0-1 0 0,1-1-280 0 0,8 1 4271 0 0,1-1-3424 0 0,70 13 1694 0 0,-52-6-5222 0 0,-23-3 1535 0 0,1 0 0 0 0,-1 0 0 0 0,0-1-1 0 0,1 0 1 0 0,-1 1 0 0 0,0-1 0 0 0,3-1 1146 0 0,3-1-872 0 0</inkml:trace>
  <inkml:trace contextRef="#ctx0" brushRef="#br0" timeOffset="1616.658">4806 1240 8 0 0,'1'10'10'0'0,"1"13"21"0"0,0 0 0 0 0,1 0 0 0 0,2-1 0 0 0,0 1 0 0 0,1-1 0 0 0,3 3-31 0 0,3 6 246 0 0,2 4 346 0 0,1-1 1 0 0,2 1-593 0 0,7 18 960 0 0,-22-44-639 0 0,0-4 155 0 0,-2-10 136 0 0,-1-8 548 0 0,3-21-745 0 0,3 4-502 0 0,3 1 1 0 0,0-1 0 0 0,2 1-1 0 0,1 0 1 0 0,1 1 0 0 0,1 1-1 0 0,11-15 87 0 0,-19 35 15 0 0,1 0 0 0 0,-1 0 0 0 0,2 1 0 0 0,-1 0 1 0 0,1 0-1 0 0,0 1 0 0 0,0-1 0 0 0,1 1 0 0 0,0 0-15 0 0,-3 3 70 0 0,0-1 0 0 0,0 0 1 0 0,0 1-1 0 0,0 0 1 0 0,0 0-1 0 0,1 1 0 0 0,-1-1 1 0 0,1 1-1 0 0,-1 0 0 0 0,1 1 1 0 0,-1-1-1 0 0,1 1 1 0 0,0 0-1 0 0,-1 1 0 0 0,3 0-70 0 0,-3 0 125 0 0,-1 1-1 0 0,0-1 1 0 0,1 1 0 0 0,-1 0-1 0 0,0 1 1 0 0,0-1-1 0 0,0 1 1 0 0,-1 0-1 0 0,1 0 1 0 0,-1 0-1 0 0,1 0 1 0 0,-1 0 0 0 0,0 1-1 0 0,0 0 1 0 0,0-1-1 0 0,-1 1 1 0 0,1 2-125 0 0,7 11 904 0 0,-2 0 0 0 0,0 1 0 0 0,3 10-904 0 0,-6-15 269 0 0,5 10 309 0 0,-7-17-409 0 0,0 1 1 0 0,-1-1-1 0 0,1 1 0 0 0,-1 0 0 0 0,0 0 0 0 0,-1 0 0 0 0,0 0 0 0 0,0 0 0 0 0,0 0-169 0 0,-2 8 237 0 0,1-10-202 0 0,0 1 0 0 0,0 0 0 0 0,0-1 0 0 0,0 1 0 0 0,1 0 0 0 0,0-1 0 0 0,0 1 0 0 0,1-1 0 0 0,1 6-35 0 0,-3-11-96 0 0,0 0 0 0 0,0 0 0 0 0,0 0 0 0 0,0 0 0 0 0,0 0 0 0 0,-1 0 0 0 0,1 0 0 0 0,0 0 0 0 0,0 0 0 0 0,0 0 0 0 0,0 0 0 0 0,0 0 0 0 0,0 0 0 0 0,0 0 0 0 0,0 0 0 0 0,0 0 0 0 0,-1 0 0 0 0,1 1 0 0 0,0-1 0 0 0,0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96 0 0,-5-9-5721 0 0,6 1 3678 0 0</inkml:trace>
  <inkml:trace contextRef="#ctx0" brushRef="#br0" timeOffset="2209.752">5647 839 1512 0 0,'1'-2'229'0'0,"1"0"-1"0"0,-1 0 0 0 0,0 0 0 0 0,1 0 0 0 0,-1 0 0 0 0,1 1 1 0 0,0-1-1 0 0,-1 0 0 0 0,1 1 0 0 0,0 0 0 0 0,0-1 1 0 0,0 1-1 0 0,0 0 0 0 0,0 0 0 0 0,1 0-228 0 0,-1 1 107 0 0,0-1 0 0 0,-1 1 0 0 0,1 0 0 0 0,-1 0 0 0 0,1 1 0 0 0,0-1 0 0 0,-1 0 0 0 0,1 0 0 0 0,-1 1 0 0 0,1-1 0 0 0,-1 1 0 0 0,1 0 0 0 0,-1-1 0 0 0,1 1 0 0 0,-1 0 0 0 0,1 0 0 0 0,-1 0 1 0 0,0 0-1 0 0,0 0 0 0 0,1 0 0 0 0,-1 0 0 0 0,0 0-107 0 0,3 3 139 0 0,0 1 0 0 0,0 0 1 0 0,0 0-1 0 0,0 0 0 0 0,-1 0 1 0 0,0 0-1 0 0,0 1 0 0 0,-1-1 1 0 0,1 1-1 0 0,-1 0 0 0 0,0 0 1 0 0,0 4-140 0 0,3 13 1014 0 0,-1 0 0 0 0,0 19-1014 0 0,-1-4 747 0 0,6 102 1314 0 0,-8-92-1496 0 0,2-1 0 0 0,3 1 0 0 0,4 14-565 0 0,22 106 809 0 0,-31-166-776 0 0,-1 0-1 0 0,0 0 1 0 0,1 0 0 0 0,0 0-1 0 0,-1 0 1 0 0,1 0 0 0 0,0 0-1 0 0,0 0 1 0 0,0-1-1 0 0,0 1 1 0 0,0 0 0 0 0,0 0-1 0 0,1 0-32 0 0,-2-2 13 0 0,0 0-1 0 0,0 0 1 0 0,0 0-1 0 0,0 0 1 0 0,0 0-1 0 0,0 0 1 0 0,0 0-1 0 0,0-1 1 0 0,0 1-1 0 0,0 0 1 0 0,0 0-1 0 0,0 0 1 0 0,0 0-1 0 0,0 0 1 0 0,0 0-1 0 0,0 0 1 0 0,0 0-1 0 0,0 0 1 0 0,0 0-1 0 0,0 0 1 0 0,0 0-1 0 0,0 0 1 0 0,0 0-1 0 0,0 0 1 0 0,0 0-1 0 0,0 0 1 0 0,0-1-1 0 0,0 1 0 0 0,0 0 1 0 0,0 0-1 0 0,0 0 1 0 0,0 0-1 0 0,0 0 1 0 0,0 0-1 0 0,0 0 1 0 0,1 0-1 0 0,-1 0 1 0 0,0 0-1 0 0,0 0 1 0 0,0 0-1 0 0,0 0 1 0 0,0 0-1 0 0,0 0 1 0 0,0 0-1 0 0,0 0 1 0 0,0 0-1 0 0,0 0 1 0 0,0 0-1 0 0,0 0 1 0 0,0 0-1 0 0,0 0 1 0 0,0 0-1 0 0,0 0 1 0 0,0 0-1 0 0,1 0-12 0 0,-10-14 461 0 0,3 6-520 0 0,1 0-1 0 0,0-1 0 0 0,0 0 0 0 0,-3-9 60 0 0,4 8-42 0 0,-1 0 1 0 0,0 0-1 0 0,-5-6 42 0 0,-5-5-118 0 0,9 11 58 0 0,-1 0 0 0 0,0 0 0 0 0,-1 1 0 0 0,0 0 0 0 0,0 0 0 0 0,-1 1 0 0 0,0 0 0 0 0,-3 0 60 0 0,-2-2-40 0 0,6 3-98 0 0,-1 1 1 0 0,0 1-1 0 0,0 0 0 0 0,0 0 0 0 0,0 0 1 0 0,-2 1 137 0 0,10 3-41 0 0,-1 1 1 0 0,0-1-1 0 0,0 1 1 0 0,0 0 0 0 0,0-1-1 0 0,1 1 1 0 0,-1 0-1 0 0,0 0 1 0 0,0 0 0 0 0,0 0-1 0 0,0 0 1 0 0,0 1-1 0 0,0-1 1 0 0,1 0-1 0 0,-1 1 1 0 0,0-1 0 0 0,0 1-1 0 0,1 0 1 0 0,-1 0-1 0 0,0 0 1 0 0,1 0 0 0 0,-1 0-1 0 0,0 0 1 0 0,1 0-1 0 0,0 0 1 0 0,-1 1-1 0 0,1-1 1 0 0,0 0 0 0 0,0 1-1 0 0,-1-1 1 0 0,1 1-1 0 0,0-1 1 0 0,0 1 0 0 0,1 0-1 0 0,-1 0 41 0 0,-10 23 37 0 0,2 0 0 0 0,1 0 0 0 0,0 1 0 0 0,2 0 0 0 0,2 0 0 0 0,-2 23-37 0 0,5-43 23 0 0,0 0 1 0 0,1 0 0 0 0,0 0-1 0 0,0 1 1 0 0,0-1 0 0 0,1 0-1 0 0,0 0 1 0 0,0 0 0 0 0,1 2-24 0 0,0-5 43 0 0,-1 0 0 0 0,0 0 0 0 0,1-1 0 0 0,0 1 1 0 0,0 0-1 0 0,0 0 0 0 0,0-1 0 0 0,0 0 0 0 0,0 1 1 0 0,1-1-1 0 0,-1 0 0 0 0,1 0 0 0 0,-1 0 1 0 0,1 0-1 0 0,0 0 0 0 0,0-1 0 0 0,0 0 0 0 0,2 2-43 0 0,-1-1 29 0 0,0-1 0 0 0,0 1 0 0 0,0-1 0 0 0,0 1 0 0 0,0-1 0 0 0,1 0 0 0 0,-1-1 0 0 0,0 1 0 0 0,1-1 0 0 0,-1 0 0 0 0,0 0 0 0 0,1 0 0 0 0,-1 0 0 0 0,0-1 0 0 0,0 0 0 0 0,1 0 0 0 0,-1 0 0 0 0,0 0 0 0 0,0-1 1 0 0,0 0-30 0 0,2-1-567 0 0,1 0 1 0 0,-1 0-1 0 0,0 1 1 0 0,1 0-1 0 0,3-1 567 0 0,-6 2-820 0 0,1 0 1 0 0,0-1-1 0 0,-1 1 0 0 0,1-1 0 0 0,-1 0 1 0 0,1 0-1 0 0,-1-1 0 0 0,0 1 0 0 0,0-1 1 0 0,0 0-1 0 0,0 0 0 0 0,0-1 820 0 0,12-17-2831 0 0,6 2 1916 0 0</inkml:trace>
  <inkml:trace contextRef="#ctx0" brushRef="#br0" timeOffset="2686.693">5961 1246 56 0 0,'-4'6'131'0'0,"-7"7"335"0"0,1 0 0 0 0,-6 13-466 0 0,14-22 303 0 0,0 0-1 0 0,0 0 0 0 0,0 0 1 0 0,1 0-1 0 0,0 0 0 0 0,-1 1 1 0 0,1-1-1 0 0,1 1 1 0 0,-1-1-1 0 0,1 1 0 0 0,0-1 1 0 0,0 4-303 0 0,1-5 96 0 0,-1-1 1 0 0,1 1-1 0 0,0 0 1 0 0,1-1-1 0 0,-1 1 1 0 0,0 0 0 0 0,1-1-1 0 0,-1 0 1 0 0,1 1-1 0 0,0-1 1 0 0,0 0-1 0 0,0 0 1 0 0,0 0-1 0 0,0 0 1 0 0,1 0 0 0 0,-1 0-1 0 0,0-1 1 0 0,1 1-1 0 0,-1-1 1 0 0,1 0-1 0 0,0 0 1 0 0,-1 0-1 0 0,3 1-96 0 0,3 1 199 0 0,1 0 0 0 0,-1-1-1 0 0,1 0 1 0 0,0 0 0 0 0,0-1-1 0 0,0 0 1 0 0,3 0-199 0 0,6-2 190 0 0,-1-1-1 0 0,1 0 1 0 0,-1-2-1 0 0,0 0 1 0 0,0 0 0 0 0,-1-2-1 0 0,1 0 1 0 0,-1-1-1 0 0,0 0 1 0 0,-1-2 0 0 0,0 0-1 0 0,0 0 1 0 0,-1-1-1 0 0,0-1 1 0 0,-1-1-1 0 0,0 1 1 0 0,-1-2 0 0 0,0 0-1 0 0,7-11-189 0 0,-17 20 41 0 0,0 1 0 0 0,0-1 0 0 0,0 1 0 0 0,-1-1-1 0 0,0 1 1 0 0,1-1 0 0 0,-1 0 0 0 0,-1 1 0 0 0,1-1 0 0 0,0 0-1 0 0,-1 0 1 0 0,0 0 0 0 0,0 0 0 0 0,0 0 0 0 0,0 1 0 0 0,-1-2-41 0 0,-1-6 72 0 0,-1 0 0 0 0,0 1 0 0 0,-1-1 0 0 0,-3-8-72 0 0,6 17 6 0 0,0 0 1 0 0,0 1-1 0 0,0-1 0 0 0,0 0 1 0 0,0 0-1 0 0,0 0 1 0 0,0 0-1 0 0,0 1 0 0 0,-1-1 1 0 0,1 1-1 0 0,-1-1 0 0 0,1 1 1 0 0,-1-1-1 0 0,0 1 1 0 0,1 0-1 0 0,-1 0 0 0 0,0 0 1 0 0,0 0-1 0 0,0 0 1 0 0,0 0-1 0 0,0 0 0 0 0,0 1 1 0 0,0-1-1 0 0,0 1 1 0 0,0 0-1 0 0,0-1 0 0 0,0 1 1 0 0,0 0-1 0 0,-1 0 1 0 0,1 0-1 0 0,0 0 0 0 0,0 1 1 0 0,0-1-1 0 0,0 1 1 0 0,0-1-7 0 0,-9 4 45 0 0,1-1 1 0 0,0 2 0 0 0,0-1-1 0 0,0 1 1 0 0,1 1 0 0 0,-3 2-46 0 0,6-5 35 0 0,-11 8-42 0 0,1 0 1 0 0,0 0-1 0 0,1 2 0 0 0,0 0 0 0 0,1 0 1 0 0,0 2-1 0 0,1 0 0 0 0,-5 8 7 0 0,12-14 146 0 0,0 0 0 0 0,1 0 0 0 0,0 0 0 0 0,1 1 0 0 0,0 0-1 0 0,0 0 1 0 0,1 0 0 0 0,1 0 0 0 0,-1 0 0 0 0,2 1 0 0 0,-1-1 0 0 0,2 1 0 0 0,-1-1 0 0 0,1 1 0 0 0,1-1 0 0 0,1 9-146 0 0,-2-15 90 0 0,1 0 1 0 0,0 0 0 0 0,0 0 0 0 0,1-1 0 0 0,-1 1-1 0 0,1 0 1 0 0,0 0 0 0 0,0-1 0 0 0,0 1-1 0 0,0-1 1 0 0,0 0 0 0 0,1 1 0 0 0,0-1 0 0 0,-1 0-1 0 0,1-1 1 0 0,0 1 0 0 0,4 2-91 0 0,-2-2 94 0 0,0 0 0 0 0,1 0 0 0 0,-1 0 0 0 0,1-1 0 0 0,0 0 0 0 0,0 0 0 0 0,0 0 0 0 0,0-1 0 0 0,0 0 1 0 0,0 0-1 0 0,2 0-94 0 0,17 1 223 0 0,-13-1-72 0 0,0 0 1 0 0,0 0 0 0 0,0-2-1 0 0,3 1-151 0 0,-10-1-25 0 0,0 0 0 0 0,0-1 0 0 0,0 1 0 0 0,0-1 0 0 0,0 0 0 0 0,0 0-1 0 0,0 0 1 0 0,-1-1 0 0 0,1 1 0 0 0,-1-1 0 0 0,3-3 25 0 0,58-47-4661 0 0,-44 33-6107 0 0,18-21 10768 0 0,-22 25-2247 0 0,6 6 1083 0 0</inkml:trace>
  <inkml:trace contextRef="#ctx0" brushRef="#br0" timeOffset="3040.227">6669 1012 184 0 0,'-3'1'306'0'0,"0"0"-1"0"0,0 1 1 0 0,1-1-1 0 0,-1 1 1 0 0,0 0 0 0 0,1 0-1 0 0,-1 0 1 0 0,1 1-1 0 0,0-1 1 0 0,-1 0 0 0 0,1 1-1 0 0,0-1 1 0 0,1 1 0 0 0,-1 0-1 0 0,0 0 1 0 0,1 0-1 0 0,0 0 1 0 0,-1 0 0 0 0,1 0-1 0 0,0 0 1 0 0,1 0-1 0 0,-1 0 1 0 0,0 0 0 0 0,1 1-1 0 0,0 1-305 0 0,-1 11 1099 0 0,2-1 0 0 0,0 0-1 0 0,0 1 1 0 0,1-1 0 0 0,2 1-1099 0 0,0 10 337 0 0,35 195 2345 0 0,-1 152-1785 0 0,-26-228-1141 0 0,-15-107 87 0 0,2-33-155 0 0,1 0 1 0 0,-1 0-1 0 0,1 1 1 0 0,0-1-1 0 0,0 5 312 0 0,0 0-2755 0 0,-6-12-1952 0 0,-6-15-983 0 0,9 6 3575 0 0</inkml:trace>
  <inkml:trace contextRef="#ctx0" brushRef="#br0" timeOffset="3394.287">6568 1177 272 0 0,'15'-1'1124'0'0,"0"-1"1"0"0,0 0-1 0 0,0 0 0 0 0,0-2 0 0 0,0 1 0 0 0,8-5-1124 0 0,-3 2 643 0 0,0 2-1 0 0,0 0 1 0 0,0 1-1 0 0,1 1 0 0 0,-1 1 1 0 0,8 0-643 0 0,-23 2 62 0 0,1-1 0 0 0,-1 1 0 0 0,1-1 0 0 0,-1 2 1 0 0,0-1-1 0 0,0 0 0 0 0,0 1 0 0 0,1 0 1 0 0,-2 0-1 0 0,1 1 0 0 0,0 0 0 0 0,0-1 0 0 0,-1 2-62 0 0,-2-3 47 0 0,0 1-1 0 0,-1-1 1 0 0,1 1-1 0 0,-1 0 0 0 0,1 0 1 0 0,-1 0-1 0 0,0 0 1 0 0,0 0-1 0 0,0 0 0 0 0,0 0 1 0 0,0 1-1 0 0,0-1 0 0 0,0 0 1 0 0,-1 0-1 0 0,1 1 1 0 0,-1-1-1 0 0,0 0 0 0 0,1 1 1 0 0,-1-1-1 0 0,0 1 1 0 0,-1-1-1 0 0,1 0 0 0 0,0 1 1 0 0,-1-1-1 0 0,1 0 1 0 0,-1 1-1 0 0,0-1 0 0 0,0 0 1 0 0,0 0-1 0 0,0 1-46 0 0,-3 7 237 0 0,-1-1 0 0 0,0 1 0 0 0,0-1 0 0 0,-1 0 0 0 0,0-1 0 0 0,-1 0 0 0 0,0 0 0 0 0,-2 2-237 0 0,-13 10 446 0 0,0-1 0 0 0,-8 4-446 0 0,26-20 26 0 0,-18 15 101 0 0,0 2 0 0 0,1 0 0 0 0,-9 12-127 0 0,2-3-766 0 0,28-29 686 0 0,0 0 0 0 0,0 0 0 0 0,0 0 0 0 0,1 0 0 0 0,-1 0 0 0 0,0 0 0 0 0,0 0 0 0 0,0 0 0 0 0,0 0 0 0 0,0 0 0 0 0,1 0 1 0 0,-1 0-1 0 0,0 0 0 0 0,0 0 0 0 0,0 0 0 0 0,0 0 0 0 0,0 0 0 0 0,1 0 0 0 0,-1 0 0 0 0,0 0 0 0 0,0 0 0 0 0,0 1 0 0 0,0-1 0 0 0,0 0 0 0 0,0 0 1 0 0,0 0-1 0 0,0 0 0 0 0,1 0 0 0 0,-1 0 0 0 0,0 1 0 0 0,0-1 0 0 0,0 0 0 0 0,0 0 0 0 0,0 0 0 0 0,0 0 0 0 0,0 0 0 0 0,0 1 0 0 0,0-1 0 0 0,0 0 1 0 0,0 0-1 0 0,0 0 0 0 0,0 0 0 0 0,0 0 0 0 0,0 1 0 0 0,0-1 0 0 0,0 0 0 0 0,0 0 0 0 0,0 0 0 0 0,0 0 0 0 0,0 0 0 0 0,0 1 0 0 0,0-1 0 0 0,-1 0 1 0 0,1 0-1 0 0,0 0 0 0 0,0 0 0 0 0,0 0 0 0 0,0 0 0 0 0,0 0 0 0 0,0 1 0 0 0,0-1 0 0 0,0 0 0 0 0,-1 0 0 0 0,1 0 0 0 0,0 0 0 0 0,0 0 0 0 0,0 0 1 0 0,0 0 79 0 0,12-6-7926 0 0,-3-1 5794 0 0</inkml:trace>
  <inkml:trace contextRef="#ctx0" brushRef="#br0" timeOffset="3802.971">7002 1214 344 0 0,'22'3'3870'0'0,"-13"10"-1359"0"0,-6-8-2232 0 0,-2-3-177 0 0,1 0 0 0 0,0 0-1 0 0,-1-1 1 0 0,1 1 0 0 0,0 0 0 0 0,0-1-1 0 0,0 1 1 0 0,0-1 0 0 0,1 0 0 0 0,-1 0 0 0 0,0 0-1 0 0,0 0 1 0 0,1 0 0 0 0,-1 0 0 0 0,0-1-1 0 0,1 1 1 0 0,-1-1 0 0 0,2 1-102 0 0,46 3 1126 0 0,-38-4-950 0 0,0-1-1 0 0,-1 0 1 0 0,1 0 0 0 0,-1-1-1 0 0,0-1 1 0 0,1 0 0 0 0,-1 0-1 0 0,0-1 1 0 0,0 0 0 0 0,-1-1-1 0 0,0-1 1 0 0,1 1 0 0 0,-2-2-1 0 0,1 1 1 0 0,-1-1 0 0 0,0-1-1 0 0,0 1 1 0 0,0-2-176 0 0,-4 3 116 0 0,1 0 0 0 0,-1 0 0 0 0,0 0-1 0 0,-1-1 1 0 0,0 0 0 0 0,0 0 0 0 0,0 0 0 0 0,-1 0 0 0 0,1-1-116 0 0,-3 3 41 0 0,0 1 1 0 0,1-1-1 0 0,-1 1 1 0 0,-1-1-1 0 0,1 1 1 0 0,-1-1-1 0 0,0 1 1 0 0,0-1-1 0 0,0 0 1 0 0,0 1-1 0 0,-1-1 1 0 0,0 1 0 0 0,0-1-1 0 0,0 1 1 0 0,0 0-1 0 0,-2-2-41 0 0,3 5 29 0 0,-1-1-1 0 0,0 1 1 0 0,1 0 0 0 0,-1-1-1 0 0,0 1 1 0 0,0 0 0 0 0,0 0-1 0 0,0 0 1 0 0,0 0 0 0 0,0 0-1 0 0,0 0 1 0 0,-1 0 0 0 0,1 0-1 0 0,0 0 1 0 0,-1 1 0 0 0,1-1-1 0 0,0 0 1 0 0,-1 1 0 0 0,1-1-1 0 0,-1 1 1 0 0,1-1 0 0 0,0 1-1 0 0,-1 0-28 0 0,-2-1 28 0 0,-1 1 0 0 0,1 0 0 0 0,0 0 0 0 0,0 1 0 0 0,-1-1 0 0 0,1 1 0 0 0,0 0 0 0 0,-4 1-28 0 0,-9 3-3 0 0,1 2-1 0 0,0 0 0 0 0,-13 7 4 0 0,28-13 2 0 0,-11 6-11 0 0,1 1 0 0 0,-1 0 0 0 0,1 1-1 0 0,1 0 1 0 0,-1 1 0 0 0,2 0 0 0 0,-1 0 0 0 0,1 1 0 0 0,1 0 0 0 0,0 1 0 0 0,1 0 0 0 0,0 0 0 0 0,1 1 0 0 0,0-1 0 0 0,1 1 0 0 0,0 1 0 0 0,1-1 0 0 0,1 1 0 0 0,-1 4 9 0 0,3-9 109 0 0,1 0 0 0 0,-1 0 0 0 0,1 0 0 0 0,1 0 0 0 0,0 1 0 0 0,1 3-109 0 0,1 11 306 0 0,-3-21-254 0 0,1-1 0 0 0,-1 1-1 0 0,1-1 1 0 0,0 1 0 0 0,0-1 0 0 0,0 0 0 0 0,0 1 0 0 0,0-1 0 0 0,1 0-1 0 0,-1 0 1 0 0,1 0 0 0 0,-1 0 0 0 0,1 0 0 0 0,0 0 0 0 0,0 0 0 0 0,-1-1-1 0 0,1 1 1 0 0,0-1 0 0 0,1 1 0 0 0,-1-1 0 0 0,1 1-52 0 0,2 0 110 0 0,-1 0 0 0 0,1 0 0 0 0,0 0 0 0 0,-1-1 0 0 0,1 1 0 0 0,0-1-1 0 0,0 0 1 0 0,0 0 0 0 0,0-1 0 0 0,2 0-110 0 0,0 0 98 0 0,-3 1-60 0 0,1-1 0 0 0,0 0 0 0 0,-1 0 0 0 0,1-1 0 0 0,-1 1 0 0 0,1-1 0 0 0,-1 0 0 0 0,1 0 0 0 0,-1 0 0 0 0,0-1 0 0 0,1 0 0 0 0,-1 1 0 0 0,0-2 0 0 0,2 0-38 0 0,78-43 332 0 0,-54 24-1731 0 0,-1-1-1 0 0,0-3 1400 0 0,-1 1-2777 0 0,-18 16 1133 0 0,-1-1 1 0 0,0 0-1 0 0,0 0 1 0 0,-1-1-1 0 0,-1 0 1 0 0,0 0-1 0 0,0-1 1 0 0,-1-1 1643 0 0,5-4-911 0 0</inkml:trace>
  <inkml:trace contextRef="#ctx0" brushRef="#br0" timeOffset="4269.618">7622 950 72 0 0,'-3'2'263'0'0,"1"0"0"0"0,-1 0 0 0 0,1 1 0 0 0,0-1 0 0 0,0 0 0 0 0,0 1 0 0 0,0-1 0 0 0,1 1 0 0 0,-1 0 0 0 0,1 0 0 0 0,-1-1 0 0 0,0 3-263 0 0,-10 39 3317 0 0,7-25-2076 0 0,-1 12 235 0 0,0 1 1 0 0,3 0 0 0 0,-1 21-1477 0 0,-1 19 1009 0 0,5-60-818 0 0,0 1-1 0 0,0 0 1 0 0,1 0-1 0 0,3 12-190 0 0,2 32 820 0 0,-6-53-547 0 0,-1-6 197 0 0,-6-8 518 0 0,7 8-933 0 0,0 0 1 0 0,0 1-1 0 0,-1-1 0 0 0,1 0 0 0 0,0 1 1 0 0,0-1-1 0 0,1 0 0 0 0,-1 1 0 0 0,0-1 0 0 0,0 1 1 0 0,1-1-1 0 0,-1 0 0 0 0,1 1 0 0 0,0-1 0 0 0,-1 1 1 0 0,1-1-1 0 0,0 1 0 0 0,0-1 0 0 0,0 1-55 0 0,3-7 114 0 0,6-23-56 0 0,1 1-46 0 0,0 1-1 0 0,3-1-11 0 0,9-21 49 0 0,-17 35-76 0 0,1 0 0 0 0,1 0 0 0 0,0 1 0 0 0,1 0 0 0 0,10-12 27 0 0,-10 16 4 0 0,-3 4 36 0 0,-1 0 1 0 0,1 0-1 0 0,0 1 0 0 0,1 0 0 0 0,5-4-40 0 0,-10 9 25 0 0,0 0 0 0 0,0 0 0 0 0,0 0 0 0 0,0 0 0 0 0,1 0 0 0 0,-1 0 1 0 0,0 0-1 0 0,0 1 0 0 0,1-1 0 0 0,-1 1 0 0 0,1-1 0 0 0,-1 1 0 0 0,0 0 0 0 0,1 0 0 0 0,-1 0 0 0 0,1 0 0 0 0,-1 1 0 0 0,0-1 0 0 0,1 1 0 0 0,-1-1 0 0 0,0 1 0 0 0,1 0 0 0 0,-1 0-25 0 0,5 2 41 0 0,-3-2-12 0 0,0 1 0 0 0,0-1-1 0 0,0 1 1 0 0,0 0 0 0 0,0 0 0 0 0,-1 0-1 0 0,1 1 1 0 0,-1-1 0 0 0,0 1-1 0 0,0 0 1 0 0,1 0 0 0 0,-2 0-1 0 0,1 0 1 0 0,0 0 0 0 0,-1 1-1 0 0,2 1-28 0 0,10 20 42 0 0,-7-13 58 0 0,0 1 0 0 0,0 0 1 0 0,-2 0-1 0 0,1 1 0 0 0,-2 0 0 0 0,1 0-100 0 0,3 19 277 0 0,-4-21-84 0 0,-1 1 1 0 0,0 0 0 0 0,-1-1-1 0 0,0 1 1 0 0,-1 0 0 0 0,0 1 0 0 0,-2 11-194 0 0,1-22-12 0 0,0 1-26 0 0,-1 0 1 0 0,0 0-1 0 0,1 0 0 0 0,-1 0 0 0 0,0 0 1 0 0,-1 0-1 0 0,1-1 0 0 0,-2 3 38 0 0,4-1-2289 0 0,0-11-8729 0 0,0-1 6877 0 0,3 5 658 0 0</inkml:trace>
  <inkml:trace contextRef="#ctx0" brushRef="#br0" timeOffset="4827.144">8332 706 680 0 0,'1'2'494'0'0,"-1"0"0"0"0,0 0 0 0 0,1 0-1 0 0,-1 0 1 0 0,1 0 0 0 0,0 0 0 0 0,0-1-1 0 0,-1 1 1 0 0,1 0 0 0 0,0 0 0 0 0,1 0-494 0 0,-1-1 341 0 0,0 1 0 0 0,0 0 1 0 0,0 0-1 0 0,0 0 0 0 0,0-1 1 0 0,-1 1-1 0 0,1 0 0 0 0,-1 0 1 0 0,1 0-1 0 0,-1 0 0 0 0,0 0 1 0 0,0 0-1 0 0,1 2-341 0 0,-2 30 1284 0 0,1 1 1 0 0,2 0-1 0 0,2 0 0 0 0,5 17-1284 0 0,-3-8 807 0 0,-1 1 0 0 0,-1 20-807 0 0,-4-28 311 0 0,-1-11-80 0 0,1 0 1 0 0,1 0-1 0 0,2-1 1 0 0,0 1-1 0 0,5 17-231 0 0,-10-24 186 0 0,-2-12 17 0 0,0-8 51 0 0,-26-50-357 0 0,21 38-16 0 0,1-1 1 0 0,0 0-1 0 0,1 0 0 0 0,0 0 1 0 0,1-1-1 0 0,-2-9 119 0 0,7 19-14 0 0,-1 0-1 0 0,1 1 1 0 0,-1-1-1 0 0,0 1 1 0 0,0 0-1 0 0,0-1 1 0 0,-1 1-1 0 0,1 0 1 0 0,-1 0-1 0 0,0 1 1 0 0,0-1 0 0 0,0 1-1 0 0,-1-1 1 0 0,1 1-1 0 0,-1 0 1 0 0,0 0-1 0 0,0 0 1 0 0,-3-1 14 0 0,0 1-7 0 0,-1-1 1 0 0,1 1-1 0 0,-1 0 1 0 0,1 1-1 0 0,-1 0 1 0 0,0 0-1 0 0,0 1 1 0 0,0 0-1 0 0,0 0 1 0 0,-6 1 6 0 0,11 0-1 0 0,0 1 1 0 0,0-1 0 0 0,0 1 0 0 0,0 0 0 0 0,0 0 0 0 0,0 0 0 0 0,0 0 0 0 0,0 1 0 0 0,1-1-1 0 0,-1 1 1 0 0,1-1 0 0 0,-1 1 0 0 0,1 0 0 0 0,-1 0 0 0 0,1 1 0 0 0,0-1 0 0 0,0 0 0 0 0,0 1-1 0 0,0-1 1 0 0,1 1 0 0 0,-1-1 0 0 0,0 1 0 0 0,1 0 0 0 0,0 0 0 0 0,-1 2 0 0 0,-5 11 2 0 0,2 1 1 0 0,0-1-1 0 0,0 1 1 0 0,1 2-3 0 0,2-10-7 0 0,-1 4 91 0 0,1-1 1 0 0,0 1 0 0 0,1 0 0 0 0,0-1 0 0 0,1 1 0 0 0,1 5-85 0 0,-1-13 50 0 0,1 0 1 0 0,0 0-1 0 0,0 0 0 0 0,0 0 1 0 0,1-1-1 0 0,0 1 0 0 0,-1-1 1 0 0,2 1-1 0 0,-1-1 1 0 0,0 0-1 0 0,1 1 0 0 0,0-1 1 0 0,0-1-1 0 0,0 1 1 0 0,1 0-1 0 0,-1-1 0 0 0,1 0 1 0 0,2 2-51 0 0,0 0 36 0 0,29 17 362 0 0,-33-21-372 0 0,1 0 0 0 0,0 0 0 0 0,0 0 1 0 0,-1-1-1 0 0,1 1 0 0 0,0-1 0 0 0,0 0 1 0 0,0 0-1 0 0,-1 0 0 0 0,1 0 0 0 0,0 0 0 0 0,0-1 1 0 0,1 1-27 0 0,5-2 108 0 0,-8 2-139 0 0,1 0 0 0 0,-1 0 1 0 0,1-1-1 0 0,-1 1 0 0 0,1 0 0 0 0,-1-1 1 0 0,1 1-1 0 0,-1-1 0 0 0,1 0 0 0 0,-1 1 1 0 0,0-1-1 0 0,1 0 0 0 0,-1 0 0 0 0,0 0 1 0 0,0 0-1 0 0,0 0 0 0 0,1 0 0 0 0,-1 0 1 0 0,0 0 30 0 0,5-6-816 0 0,1 2 0 0 0,0-1 1 0 0,0 1-1 0 0,0 0 0 0 0,1 0 1 0 0,4-1 815 0 0,28-20-6054 0 0,0-11-817 0 0,-13 25 4712 0 0</inkml:trace>
  <inkml:trace contextRef="#ctx0" brushRef="#br0" timeOffset="5353.436">8564 1089 8 0 0,'-6'1'695'0'0,"1"0"1"0"0,-1 0-1 0 0,1 0 1 0 0,0 1-1 0 0,-1 0 1 0 0,1 0-1 0 0,0 1 0 0 0,0-1 1 0 0,-3 3-696 0 0,7-4 151 0 0,0 0-1 0 0,0-1 1 0 0,0 1 0 0 0,0 0 0 0 0,0 0-1 0 0,1 0 1 0 0,-1 0 0 0 0,0 0 0 0 0,0 0-1 0 0,1 0 1 0 0,-1 1 0 0 0,0-1 0 0 0,1 0-1 0 0,-1 0 1 0 0,1 0 0 0 0,0 1 0 0 0,-1-1-1 0 0,1 0 1 0 0,0 0 0 0 0,0 1 0 0 0,-1-1-1 0 0,1 0 1 0 0,0 1 0 0 0,1-1 0 0 0,-1 0 0 0 0,0 1-1 0 0,0-1 1 0 0,0 0 0 0 0,1 0 0 0 0,-1 1-1 0 0,1-1 1 0 0,-1 0 0 0 0,1 0 0 0 0,-1 0-1 0 0,1 1 1 0 0,0-1 0 0 0,0 0 0 0 0,-1 0-1 0 0,1 0 1 0 0,0 0 0 0 0,0 0 0 0 0,0-1-1 0 0,0 1-150 0 0,8 10 391 0 0,0-1-1 0 0,1 0 0 0 0,0-1 0 0 0,0 0 0 0 0,5 2-390 0 0,-12-8 73 0 0,1-1-1 0 0,0 0 1 0 0,1 0 0 0 0,-1 0-1 0 0,0 0 1 0 0,1 0 0 0 0,-1-1-1 0 0,1 0 1 0 0,-1 0 0 0 0,1 0-1 0 0,-1-1 1 0 0,1 0 0 0 0,0 1-1 0 0,-1-1 1 0 0,1-1 0 0 0,0 1-1 0 0,2-1-72 0 0,21-5 228 0 0,-4 2 79 0 0,0-2-1 0 0,8-2-306 0 0,-24 5 44 0 0,0 0 0 0 0,-1-1-1 0 0,1 1 1 0 0,0-2 0 0 0,-1 1 0 0 0,0-1 0 0 0,0 0-1 0 0,3-4-43 0 0,-5 5 14 0 0,-1 0 1 0 0,0 0-1 0 0,0 0 0 0 0,0-1 0 0 0,0 1 0 0 0,-1-1 0 0 0,0 0 1 0 0,0 0-1 0 0,0-1 0 0 0,0 1 0 0 0,-1 0 0 0 0,0-1 0 0 0,0 0 1 0 0,-1 1-1 0 0,0-1 0 0 0,0 0 0 0 0,0 0 0 0 0,0 0 0 0 0,-1 0 0 0 0,0 1 1 0 0,0-1-1 0 0,-1 0 0 0 0,0 0 0 0 0,0 0 0 0 0,0 0 0 0 0,-2-3-14 0 0,1 2-1 0 0,0-1-1 0 0,-1 0 0 0 0,0 1 1 0 0,-1 0-1 0 0,-3-7 2 0 0,5 12-1 0 0,1 0 0 0 0,-1-1 1 0 0,0 1-1 0 0,0 0 0 0 0,-1 0 0 0 0,1 1 0 0 0,0-1 1 0 0,-1 0-1 0 0,1 1 0 0 0,-1-1 0 0 0,1 1 1 0 0,-1 0-1 0 0,1 0 0 0 0,-1 0 0 0 0,0 0 0 0 0,0 0 1 0 0,0 1-1 0 0,0-1 1 0 0,-6 0-19 0 0,0 0 1 0 0,0 1-1 0 0,-1 0 1 0 0,1 0 0 0 0,0 1-1 0 0,0 1 1 0 0,0-1-1 0 0,0 1 1 0 0,0 1-1 0 0,0 0 1 0 0,0 0 0 0 0,1 0-1 0 0,-1 1 1 0 0,1 1-1 0 0,-5 3 19 0 0,2-1-12 0 0,1 0 0 0 0,0 1 0 0 0,0 0 0 0 0,0 1 0 0 0,1 0 0 0 0,0 1 0 0 0,1 0 0 0 0,0 0 0 0 0,1 1-1 0 0,0 0 1 0 0,0 0 12 0 0,-15 29 54 0 0,14-28-11 0 0,1 1 0 0 0,0 0 1 0 0,0 1-1 0 0,1 0 0 0 0,1 0 0 0 0,1 0 1 0 0,0 0-1 0 0,0 1 0 0 0,1 7-43 0 0,2-20 28 0 0,1 0 1 0 0,0-1-1 0 0,0 1 0 0 0,0 0 1 0 0,1 0-1 0 0,-1 0 0 0 0,0 0 1 0 0,1 0-1 0 0,0 0 0 0 0,-1 0 0 0 0,1-1 1 0 0,0 1-1 0 0,0 0 0 0 0,0 0 1 0 0,0-1-1 0 0,0 1 0 0 0,0-1 1 0 0,0 1-1 0 0,0-1 0 0 0,1 1-28 0 0,1 0 67 0 0,0 0 0 0 0,0 0-1 0 0,0 0 1 0 0,0 0 0 0 0,0 0 0 0 0,0-1-1 0 0,0 1 1 0 0,1-1 0 0 0,-1 0-1 0 0,4 0-66 0 0,2 1 119 0 0,0 0-1 0 0,1-1 1 0 0,-1-1-1 0 0,1 0 0 0 0,-1 0 1 0 0,1 0-1 0 0,-1-2 1 0 0,2 1-119 0 0,34-9 258 0 0,0-2 0 0 0,0-2 1 0 0,-1-1-1 0 0,-1-3 1 0 0,2-3-259 0 0,-4 7 83 0 0,-35 13-108 0 0,1-1-1 0 0,-1 0 1 0 0,1 0 0 0 0,-1-1 0 0 0,0 0 0 0 0,0 0-1 0 0,2-2 26 0 0,5 0-596 0 0,-2 6-4669 0 0,-8-1-1427 0 0,-10-6 435 0 0,4 2 4191 0 0</inkml:trace>
  <inkml:trace contextRef="#ctx0" brushRef="#br0" timeOffset="5898.308">9248 836 232 0 0,'-5'3'534'0'0,"1"0"0"0"0,0 0 0 0 0,0 0 0 0 0,1 0 0 0 0,-1 1-1 0 0,1 0 1 0 0,-1-1 0 0 0,1 1 0 0 0,0 1 0 0 0,1-1 0 0 0,-1 0 0 0 0,1 1 0 0 0,0-1 0 0 0,0 1 0 0 0,0 0-1 0 0,0 0 1 0 0,1-1 0 0 0,0 1 0 0 0,-1 5-534 0 0,-1 13 1139 0 0,0 0 0 0 0,2 1 0 0 0,1 15-1139 0 0,0-32 158 0 0,1 134 2587 0 0,3-99-2259 0 0,0-4-155 0 0,-4-38-325 0 0,0 1-1 0 0,0-1 1 0 0,0 0-1 0 0,0 1 1 0 0,0-1 0 0 0,0 0-1 0 0,0 0 1 0 0,0 1-1 0 0,0-1 1 0 0,0 0 0 0 0,0 1-1 0 0,0-1 1 0 0,0 0-1 0 0,0 1 1 0 0,0-1-1 0 0,0 0 1 0 0,0 1 0 0 0,0-1-1 0 0,0 0 1 0 0,-1 0-1 0 0,1 1 1 0 0,0-1 0 0 0,0 0-1 0 0,0 1 1 0 0,-1-1-1 0 0,1 0 1 0 0,0 0 0 0 0,0 0-1 0 0,0 1 1 0 0,-1-1-1 0 0,1 0 1 0 0,0 0-1 0 0,0 0 1 0 0,-1 1 0 0 0,1-1-1 0 0,0 0 1 0 0,-1 0-1 0 0,1 0 1 0 0,0 0 0 0 0,-1 0-1 0 0,1 0 1 0 0,0 0-1 0 0,0 0 1 0 0,-1 0 0 0 0,1 0-1 0 0,0 0 1 0 0,-1 0-1 0 0,1 0 1 0 0,0 0-1 0 0,-1 0 1 0 0,1 0 0 0 0,0 0-1 0 0,-1 0 1 0 0,1 0-1 0 0,0 0 1 0 0,0-1 0 0 0,-1 1-1 0 0,1 0 1 0 0,0 0-1 0 0,-1 0 1 0 0,1 0 0 0 0,0-1-1 0 0,0 1-5 0 0,-2-2-2 0 0,1 0 0 0 0,0 0 0 0 0,0 0 0 0 0,0 0 0 0 0,0 0 0 0 0,1 0 0 0 0,-1-1 0 0 0,0 1 0 0 0,1 0 0 0 0,0 0 0 0 0,-1-1 0 0 0,1 1 0 0 0,0 0 0 0 0,0-1 0 0 0,0 1 0 0 0,1 0 0 0 0,-1-1 0 0 0,0 1 0 0 0,1 0 0 0 0,0 0 2 0 0,11-53-64 0 0,-6 34 56 0 0,-1 5-12 0 0,0-1-1 0 0,1 1 0 0 0,0 1 0 0 0,1-1 0 0 0,9-13 21 0 0,3-2-6 0 0,-16 26 20 0 0,0 0-1 0 0,0-1 1 0 0,0 1 0 0 0,0 0 0 0 0,1 1-1 0 0,0-1 1 0 0,0 1 0 0 0,0 0-1 0 0,1 0 1 0 0,-1 0 0 0 0,1 0-1 0 0,0 1 1 0 0,0-1-14 0 0,-4 4 8 0 0,0-1 1 0 0,0 1-1 0 0,-1-1 0 0 0,1 1 0 0 0,0-1 0 0 0,0 1 1 0 0,-1 0-1 0 0,1-1 0 0 0,0 1 0 0 0,0 0 0 0 0,0 0 1 0 0,0-1-1 0 0,-1 1 0 0 0,1 0 0 0 0,0 0 0 0 0,0 0 1 0 0,0 0-1 0 0,0 0 0 0 0,0 0 0 0 0,-1 1 1 0 0,1-1-1 0 0,0 0 0 0 0,0 0 0 0 0,0 1 0 0 0,0-1-8 0 0,0 1 7 0 0,0 1 0 0 0,0 0 0 0 0,-1-1-1 0 0,1 1 1 0 0,0 0 0 0 0,-1-1 0 0 0,1 1-1 0 0,-1 0 1 0 0,1 0 0 0 0,-1 0 0 0 0,0 1-7 0 0,1 0 4 0 0,7 31 526 0 0,1 0-1 0 0,7 14-529 0 0,-7-26 37 0 0,19 58 644 0 0,-26-71-557 0 0,0 1-1 0 0,0-1 1 0 0,-1 1-1 0 0,0-1 1 0 0,0 1 0 0 0,-1 0-1 0 0,-1 4-123 0 0,0-9 43 0 0,0 1 0 0 0,0-1 0 0 0,-1 0 1 0 0,0 1-1 0 0,-2 2-43 0 0,4-6-59 0 0,0-1 0 0 0,-1 0 0 0 0,0 1 0 0 0,1-1 1 0 0,-1 0-1 0 0,0 1 0 0 0,1-1 0 0 0,-1 0 0 0 0,0 0 0 0 0,0 0 1 0 0,0 0-1 0 0,0 0 0 0 0,0 0 0 0 0,-1 0 0 0 0,1 0 1 0 0,-1 0 58 0 0,2-1-152 0 0,-1 0 0 0 0,1 0 0 0 0,-1 0 0 0 0,1-1 0 0 0,-1 1-1 0 0,1 0 1 0 0,0 0 0 0 0,-1-1 0 0 0,1 1 0 0 0,-1 0 0 0 0,1-1 0 0 0,0 1 0 0 0,-1-1 0 0 0,1 1 0 0 0,0 0 0 0 0,0-1 0 0 0,-1 1 0 0 0,1-1 0 0 0,0 1 0 0 0,0-1 0 0 0,-1 1 0 0 0,1 0 0 0 0,0-1 0 0 0,0 1 0 0 0,0-1 0 0 0,0 1 0 0 0,0-1 0 0 0,0 1 0 0 0,0-1 0 0 0,0 1 0 0 0,0-1 0 0 0,0 1 0 0 0,0-1 0 0 0,0 1 0 0 0,0-1 152 0 0,0-1-718 0 0,0 1 1 0 0,0-1-1 0 0,0 1 1 0 0,0-1-1 0 0,-1 0 1 0 0,1 1-1 0 0,0-1 1 0 0,-1 1-1 0 0,0-1 1 0 0,1 1-1 0 0,-1-1 718 0 0,-12-17-4138 0 0,3 0 1476 0 0</inkml:trace>
  <inkml:trace contextRef="#ctx0" brushRef="#br0" timeOffset="6245.941">9458 1022 1320 0 0,'-6'2'1254'0'0,"0"-1"0"0"0,0 1 1 0 0,0 0-1 0 0,0 1 0 0 0,1-1 0 0 0,-1 1 0 0 0,1 0 0 0 0,-3 3-1254 0 0,43-4 4573 0 0,39 0-3016 0 0,0-4 1 0 0,0-3-1 0 0,58-12-1557 0 0,-64 12 427 0 0,-45 4-338 0 0,1 0 0 0 0,-1-2-1 0 0,2-1-88 0 0,-2-2-16 0 0,0 2-1 0 0,1 1 1 0 0,16 0 16 0 0,-38 4-1403 0 0,-4-1-1165 0 0,-10 1-4340 0 0,-7 0-394 0 0,9-1 5797 0 0,-4-1-43 0 0</inkml:trace>
  <inkml:trace contextRef="#ctx0" brushRef="#br0" timeOffset="6597.763">9764 823 8 0 0,'-5'2'449'0'0,"1"2"-1"0"0,-1-1 1 0 0,1 0 0 0 0,0 1-1 0 0,0 0 1 0 0,0 0 0 0 0,0 0 0 0 0,1 0-1 0 0,-1 1 1 0 0,1-1 0 0 0,0 1-1 0 0,1 0 1 0 0,-1 0 0 0 0,1 0-1 0 0,0 0 1 0 0,0 0 0 0 0,1 1-1 0 0,-1-1 1 0 0,1 1 0 0 0,0 2-449 0 0,0 5 763 0 0,1 1 1 0 0,0 0 0 0 0,1-1-1 0 0,0 1 1 0 0,1-1-1 0 0,1 0 1 0 0,3 12-764 0 0,15 55 3742 0 0,-1 18-3742 0 0,-18-85 109 0 0,0-2 82 0 0,0 1 1 0 0,-1-1-1 0 0,0 1 1 0 0,-1 11-192 0 0,-3 71 371 0 0,5-69-225 0 0,0 3-819 0 0,-2-27 313 0 0,0 0 1 0 0,-1 0 0 0 0,1 1-1 0 0,-1-1 1 0 0,1 0 0 0 0,-1 0-1 0 0,1 0 1 0 0,-1 0 0 0 0,1 0-1 0 0,-1 0 1 0 0,0 0 0 0 0,0 0-1 0 0,0 0 360 0 0,0 0-380 0 0,1-1 0 0 0,-1 1 0 0 0,0-1-1 0 0,0 0 1 0 0,0 0 0 0 0,0 1-1 0 0,1-1 1 0 0,-1 0 0 0 0,0 0 0 0 0,0 0-1 0 0,0 0 1 0 0,0 0 0 0 0,0 0 0 0 0,0 0-1 0 0,1 0 1 0 0,-1 0 0 0 0,0 0-1 0 0,0-1 1 0 0,0 1 0 0 0,0 0 380 0 0,-6-2-2123 0 0,-10 6-2257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28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11 559 1704 0 0,'-2'3'128'0'0,"1"0"0"0"0,0 1 0 0 0,-1-1 0 0 0,1 0 0 0 0,0 0 0 0 0,0 0 0 0 0,1 1 0 0 0,-1-1 0 0 0,1 0 0 0 0,0 3-128 0 0,0-6 42 0 0,0 1 0 0 0,0 0 0 0 0,0-1 0 0 0,0 1 0 0 0,0-1 0 0 0,0 1 0 0 0,1 0 0 0 0,-1-1 0 0 0,0 1 0 0 0,0-1 0 0 0,1 1 0 0 0,-1-1 0 0 0,1 1 0 0 0,-1 0 0 0 0,0-1 0 0 0,1 0 0 0 0,-1 1 0 0 0,1-1 0 0 0,-1 1 0 0 0,1-1 0 0 0,0 1-42 0 0,0-1 113 0 0,0 1-1 0 0,1-1 0 0 0,-1 1 0 0 0,0-1 0 0 0,1 0 1 0 0,-1 0-1 0 0,1 0 0 0 0,-1 0 0 0 0,0 0 0 0 0,1 0 1 0 0,-1 0-1 0 0,1 0 0 0 0,-1 0 0 0 0,1-1-112 0 0,129-23 7022 0 0,-119 21-6750 0 0,0 0 0 0 0,-1-2 0 0 0,1 1 0 0 0,-1-1 1 0 0,0-1-1 0 0,-1 0 0 0 0,1 0 0 0 0,-1-1 0 0 0,-1 0 1 0 0,1-1-273 0 0,7-5 196 0 0,1 1 1 0 0,14-7-197 0 0,38-15 480 0 0,67-35 88 0 0,-121 61-502 0 0,0 1 0 0 0,0 1 0 0 0,5-1-66 0 0,18-7 89 0 0,-8 1-28 0 0,1 2 0 0 0,0 1 0 0 0,1 2 0 0 0,0 1 0 0 0,10 0-61 0 0,-29 7 7 0 0,0 0 1 0 0,0 2-1 0 0,0-1 0 0 0,0 2 0 0 0,0 0 0 0 0,8 4-7 0 0,22 3 77 0 0,-40-9-67 0 0,174 39 174 0 0,-144-28-150 0 0,0 2 0 0 0,-1 1 0 0 0,-1 2-1 0 0,0 0 1 0 0,-1 3 0 0 0,0 1-34 0 0,2 0 26 0 0,16 6 5 0 0,-35-20-17 0 0,-1 0-1 0 0,0 1 0 0 0,0 1 0 0 0,0 0 1 0 0,-1 0-1 0 0,1 2-13 0 0,-1 2 51 0 0,1-2 0 0 0,1 0 0 0 0,0 0 0 0 0,0-1 0 0 0,1-1 0 0 0,1-1 0 0 0,-1 0 0 0 0,5 1-51 0 0,-11-7 75 0 0,-1-1 0 0 0,1 0 0 0 0,-1-1 0 0 0,1 1 0 0 0,-1-2 0 0 0,1 1 0 0 0,-1-1 0 0 0,1 0 0 0 0,-1-1 0 0 0,1 0 0 0 0,-1 0-75 0 0,28-15 292 0 0,-7 3 57 0 0,-6 4-208 0 0,-2 0 0 0 0,16-10-141 0 0,19-10 24 0 0,-17 10 48 0 0,20-9 12 0 0,-22 12 46 0 0,-28 13-106 0 0,0-1 1 0 0,0 1-1 0 0,0 1 0 0 0,0 0 0 0 0,1 0 0 0 0,3 0-24 0 0,3-1 5 0 0,0 0-1 0 0,0-1 1 0 0,0-1-1 0 0,14-8-4 0 0,15-5 61 0 0,-26 13-69 0 0,0 1 0 0 0,1 0 0 0 0,0 1 8 0 0,32-7 64 0 0,23-10-79 0 0,-22 5 7 0 0,1 3-1 0 0,7 0 9 0 0,-17 9 26 0 0,0 1 0 0 0,21 2-26 0 0,-19-3 8 0 0,-32 2-8 0 0,-1 1-1 0 0,0 0 1 0 0,1 1-1 0 0,1 1 1 0 0,9 0-16 0 0,0-1 0 0 0,-1-1 0 0 0,4-2 16 0 0,-1 1 54 0 0,0 1 0 0 0,23 2-54 0 0,224 7-49 0 0,-233-7 88 0 0,0 3 1 0 0,31 6-40 0 0,-47-4 12 0 0,0 0-1 0 0,19 9-11 0 0,32 9 49 0 0,-66-22-38 0 0,0 2 0 0 0,0-1 0 0 0,0 1-1 0 0,2 2-10 0 0,-3-2-4 0 0,0 0 0 0 0,1-1 0 0 0,-1 0 0 0 0,1 0-1 0 0,3 0 5 0 0,2 0 1 0 0,-3-1 20 0 0,0 0-1 0 0,0-1 1 0 0,8 0-21 0 0,-16-1 3 0 0,0 1 0 0 0,-1-1 0 0 0,1 1 0 0 0,0 0 0 0 0,-1-1 0 0 0,1 1 0 0 0,-1 0 0 0 0,1 1 0 0 0,0 0-3 0 0,0-1 4 0 0,-1 0 0 0 0,1 1-1 0 0,-1-1 1 0 0,1 0 0 0 0,0-1-1 0 0,0 1 1 0 0,-1 0-1 0 0,1-1 1 0 0,2 1-4 0 0,-2-1 5 0 0,0 0 0 0 0,0 1 0 0 0,0 0-1 0 0,0-1 1 0 0,0 1 0 0 0,0 0 0 0 0,-1 0 0 0 0,1 1 0 0 0,3 1-5 0 0,-5-2 5 0 0,1 0 0 0 0,0 0 0 0 0,0 0 0 0 0,-1-1 0 0 0,1 1 0 0 0,0 0 0 0 0,0-1 0 0 0,0 1 0 0 0,0-1 0 0 0,0 1 1 0 0,0-1-1 0 0,0 0 0 0 0,0 0 0 0 0,0 0 0 0 0,0 0 0 0 0,0 0 0 0 0,0-1 0 0 0,0 1 0 0 0,1-1-5 0 0,0 0 7 0 0,0 1 0 0 0,0-1 0 0 0,1 0 0 0 0,-1 1 0 0 0,0 0 0 0 0,0 0 0 0 0,0 0 0 0 0,0 0 0 0 0,0 0 0 0 0,1 1 0 0 0,0 0-7 0 0,-1-1 5 0 0,0 1 1 0 0,0-1-1 0 0,0 1 1 0 0,0-1-1 0 0,0 0 1 0 0,0 0-1 0 0,0-1 1 0 0,0 1-1 0 0,0 0 1 0 0,0-1-1 0 0,0 0 1 0 0,2 0-6 0 0,37-14 240 0 0,-27 10-170 0 0,0 0-1 0 0,0-1 1 0 0,3-3-70 0 0,-2 2 16 0 0,1 0 0 0 0,-1 1-1 0 0,1 0 1 0 0,1 2-16 0 0,-3 0 7 0 0,1-1 1 0 0,-1-1-1 0 0,0 0 0 0 0,14-8-7 0 0,-25 12 22 0 0,1 0 0 0 0,-1 1-1 0 0,1-1 1 0 0,0 1-1 0 0,0 0 1 0 0,0 0 0 0 0,0 1-1 0 0,4-1-21 0 0,-4 1 24 0 0,1-1 1 0 0,-1 0-1 0 0,1 0 0 0 0,-1 0 1 0 0,1 0-1 0 0,0-2-24 0 0,3 0-37 0 0,0 0 1 0 0,0 0-1 0 0,1 1 0 0 0,4-1 37 0 0,24-6-46 0 0,48-19 106 0 0,52-8-60 0 0,-105 29-8 0 0,-15 2 26 0 0,0 1-1 0 0,0 1 1 0 0,0 1-1 0 0,8 0-17 0 0,44 0-28 0 0,-26 0 118 0 0,27 4-90 0 0,-45-1 11 0 0,-12-1-6 0 0,0 1 0 0 0,0 1 0 0 0,0 0 0 0 0,0 1 0 0 0,11 3-5 0 0,121 47 56 0 0,-125-44-108 0 0,-15-6 43 0 0,0-1 0 0 0,0 1 0 0 0,0-1-1 0 0,0 0 1 0 0,1-1 0 0 0,-1 0 0 0 0,4 1 9 0 0,-1 0 8 0 0,-1 0 0 0 0,1 1 1 0 0,-1 0-1 0 0,1 0 0 0 0,-1 1 1 0 0,0 0-1 0 0,-1 0 0 0 0,6 5-8 0 0,-8-8 15 0 0,-1 1 0 0 0,0 0 0 0 0,0-1 1 0 0,1 1-1 0 0,-1-1 0 0 0,0 0 0 0 0,1-1 0 0 0,-1 1 0 0 0,1-1-15 0 0,0 0 7 0 0,0 1 0 0 0,0 0 0 0 0,0 0 1 0 0,0 0-1 0 0,0 1 0 0 0,0 0-7 0 0,7 2 15 0 0,0 1 0 0 0,0-2 0 0 0,0 1 0 0 0,1-2 0 0 0,-1 1-1 0 0,1-2 1 0 0,-1 0 0 0 0,1 0 0 0 0,-1-1 0 0 0,1-1 0 0 0,0 0 0 0 0,10-3-15 0 0,5 0 91 0 0,-22 4-57 0 0,0-1 0 0 0,1 0 1 0 0,-1-1-1 0 0,0 1 0 0 0,0-1 0 0 0,5-2-34 0 0,3-2 21 0 0,-1 2-1 0 0,1-1 1 0 0,-1 2 0 0 0,1 0-1 0 0,0 0 1 0 0,9 1-21 0 0,-7-1 16 0 0,-1-2 1 0 0,0 1-1 0 0,0-2 0 0 0,6-3-16 0 0,-9 4 8 0 0,64-17 10 0 0,-50 15 35 0 0,1-1 0 0 0,5-4-53 0 0,69-22 15 0 0,-81 28-37 0 0,0 2 0 0 0,0 0 0 0 0,1 1 0 0 0,15 0 22 0 0,12-3 181 0 0,-18 0-143 0 0,-23 4-56 0 0,0 1 0 0 0,0-1 1 0 0,0 1-1 0 0,0 1 0 0 0,0-1 0 0 0,0 1 1 0 0,7 1 17 0 0,-2 0 14 0 0,0-1 0 0 0,0 0 0 0 0,-1-1 0 0 0,7-1-14 0 0,-9 1-8 0 0,0 0 0 0 0,0 0 0 0 0,0 1 0 0 0,0 0 0 0 0,0 0 0 0 0,0 1 0 0 0,7 2 8 0 0,24 7 60 0 0,-26-7-52 0 0,1 0-1 0 0,-1 1 1 0 0,0 1-1 0 0,12 6-7 0 0,74 40-94 0 0,-44-25 162 0 0,-45-22-56 0 0,-1 1 1 0 0,1 0-1 0 0,-1 1 0 0 0,0 0 0 0 0,0 0 0 0 0,7 7-12 0 0,-4-4-2 0 0,0 0-1 0 0,1 0 1 0 0,0-1-1 0 0,0-1 1 0 0,1-1 0 0 0,6 3 2 0 0,-18-8 23 0 0,25 5-5 0 0,3 2-6 0 0,-15-1-2 0 0,0 0 0 0 0,1-2 0 0 0,-1 1 1 0 0,1-2-1 0 0,0 0 0 0 0,16 0-10 0 0,-6 1 82 0 0,-18-4-72 0 0,-1 1-1 0 0,1-1 1 0 0,-1-1 0 0 0,1 1-1 0 0,-1-1 1 0 0,1-1-1 0 0,2 0-9 0 0,16-4 68 0 0,1 1 0 0 0,0 2-1 0 0,3 1-67 0 0,-24 0 1 0 0,-1 0 1 0 0,0 0-1 0 0,0-1 0 0 0,0 0 0 0 0,0 0 1 0 0,0 0-1 0 0,0-1 0 0 0,3-2-1 0 0,-3 2 8 0 0,1 0 1 0 0,-1 0-1 0 0,1 1 0 0 0,-1 0 1 0 0,1 0-1 0 0,5 0-8 0 0,-3 0 9 0 0,1 0 0 0 0,-1 0 0 0 0,0-1 0 0 0,1 0 0 0 0,-1-1 0 0 0,1-1-9 0 0,38-12 83 0 0,-23 9-75 0 0,-1 0-1 0 0,1-2 0 0 0,21-11-7 0 0,-27 11 10 0 0,-1 3-15 0 0,-1 1-1 0 0,1 0 0 0 0,15-1 6 0 0,10-4 45 0 0,32-7 50 0 0,-54 14-111 0 0,1-1 0 0 0,-1-1 0 0 0,18-7 16 0 0,4 0 19 0 0,-35 12-18 0 0,0-1 0 0 0,-1-1 0 0 0,1 1 0 0 0,-1-1 0 0 0,5-2-1 0 0,-3 0 3 0 0,-1 2-1 0 0,0-1 1 0 0,1 1-1 0 0,0 1 1 0 0,0 0-1 0 0,0 0 1 0 0,0 0-1 0 0,0 1 1 0 0,0 1 0 0 0,0-1-1 0 0,1 2-2 0 0,35-7-161 0 0,-37 4 208 0 0,-1 1 0 0 0,1 0 0 0 0,0 0 0 0 0,-1 1 0 0 0,1 0 0 0 0,0 0 0 0 0,1 1-47 0 0,113 9-143 0 0,-15 8 37 0 0,-56 0 109 0 0,-44-15 19 0 0,1 0 0 0 0,-1 0 0 0 0,1-1 0 0 0,-1 0 0 0 0,1 0 0 0 0,0-1 0 0 0,6 1-22 0 0,-11-2-15 0 0,-1 0 0 0 0,1 1 0 0 0,0 0 0 0 0,0-1 0 0 0,-1 1 0 0 0,1 0 1 0 0,-1 1-1 0 0,1-1 0 0 0,-1 0 0 0 0,1 1 0 0 0,-1-1 0 0 0,0 1 0 0 0,1 0 15 0 0,0 0-2 0 0,-1 0 0 0 0,1-1-1 0 0,-1 1 1 0 0,1-1 0 0 0,0 1 0 0 0,-1-1 0 0 0,1 0-1 0 0,0 0 1 0 0,0 0 0 0 0,0-1 2 0 0,75 13 124 0 0,-47 6-115 0 0,-22-17-4 0 0,-8-1-5 0 0,0-1 1 0 0,0 0 0 0 0,0 1-1 0 0,0-1 1 0 0,0 0 0 0 0,0 0-1 0 0,0 0 1 0 0,0 0 0 0 0,0 0 0 0 0,1 0-1 0 0,-1 0 1 0 0,0 0 0 0 0,0 0-1 0 0,0-1 1 0 0,0 1 0 0 0,0 0-1 0 0,0-1 1 0 0,0 1 0 0 0,0-1-1 0 0,0 1 1 0 0,0-1-1 0 0,0 1-1 0 0,1 0 0 0 0,-1-1 0 0 0,1 1 0 0 0,-1 0 0 0 0,1 0 0 0 0,-1 0 0 0 0,1 0 0 0 0,-1 0 0 0 0,1 1 0 0 0,-1-1 0 0 0,1 0 0 0 0,-1 1 0 0 0,1-1 1 0 0,-1 1-1 0 0,1-1 0 0 0,-1 1 0 0 0,0 0 0 0 0,1 0 0 0 0,-1-1 0 0 0,0 1 0 0 0,0 0 0 0 0,0 0 0 0 0,0 0 0 0 0,1 0 0 0 0,-1 1 1 0 0,0-1-2 0 0,0 1 1 0 0,0-1 0 0 0,1 0-1 0 0,-1 0 1 0 0,0 0-1 0 0,1-1 1 0 0,-1 1-1 0 0,0 0 1 0 0,1 0-1 0 0,-1-1 1 0 0,1 1-1 0 0,-1-1 1 0 0,1 1 0 0 0,-1-1-1 0 0,1 0 1 0 0,-1 1-1 0 0,1-1 1 0 0,0 0-1 0 0,-1 0 1 0 0,1 0-1 0 0,-1 0 2 0 0,2-1 0 0 0,-1 1-1 0 0,1 0 1 0 0,-1 0-1 0 0,1 0 0 0 0,-1 0 1 0 0,0 0-1 0 0,1 1 1 0 0,-1-1-1 0 0,1 1 0 0 0,-1 0 1 0 0,0-1-1 0 0,0 1 0 0 0,1 0 1 0 0,-1 0-1 0 0,0 0 1 0 0,1 1 0 0 0,-1-1 0 0 0,0 1 0 0 0,1-1 1 0 0,-1 0-1 0 0,0 0 1 0 0,1 0-1 0 0,0 0 1 0 0,-1-1-1 0 0,1 1 1 0 0,-1-1-1 0 0,1 1 1 0 0,0-1-1 0 0,-1 0 0 0 0,1 0 1 0 0,0 0-1 0 0,-1-1 1 0 0,3 1-1 0 0,-4-1 4 0 0,1 1 1 0 0,-1-1-1 0 0,1 1 0 0 0,0 0 1 0 0,-1 0-1 0 0,1-1 1 0 0,-1 1-1 0 0,1 1 0 0 0,0-1 1 0 0,-1 0-1 0 0,1 0 1 0 0,0 0-1 0 0,-1 1 0 0 0,1-1 1 0 0,-1 1-1 0 0,1-1 1 0 0,0 2-5 0 0,6 1-45 0 0,-3-3 45 0 0,0 0 0 0 0,1 0 0 0 0,-1-1 0 0 0,0 1 0 0 0,0-1 0 0 0,5-1 0 0 0,13 0 55 0 0,-21 2-51 0 0,0 1 0 0 0,0-1 0 0 0,0 0 0 0 0,0 0 0 0 0,0-1-1 0 0,0 1 1 0 0,0 0 0 0 0,0-1 0 0 0,0 1 0 0 0,0-1 0 0 0,0 1 0 0 0,0-1 0 0 0,2-1-4 0 0,32-14 24 0 0,-26 11-28 0 0,1 0 1 0 0,0 0-1 0 0,-1 1 1 0 0,4-1 3 0 0,2 0 55 0 0,36-14-86 0 0,32-12-42 0 0,-63 24 94 0 0,11-6-22 0 0,-9 0 52 0 0,1 1 0 0 0,20-7-51 0 0,-12 5-4 0 0,-21 10 13 0 0,0 1 1 0 0,1 0-1 0 0,-1 0 1 0 0,1 1 0 0 0,10-1-10 0 0,1 0 1 0 0,-17 4-14 0 0,-1 0 1 0 0,1 0-1 0 0,0 1 0 0 0,-1-1 1 0 0,1 1-1 0 0,-1 0 0 0 0,0 0 1 0 0,1 1-1 0 0,-1 0 0 0 0,0 0 1 0 0,2 2 12 0 0,-5-4 1 0 0,0 1 1 0 0,0 0-1 0 0,0-1 0 0 0,0 1 0 0 0,-1 0 0 0 0,1 0 0 0 0,0 0 0 0 0,-1 1 0 0 0,0-1 1 0 0,1 1-2 0 0,9 13-52 0 0,21 16 49 0 0,2-2-1 0 0,12 8 4 0 0,-42-35 7 0 0,1-1 0 0 0,0 0-1 0 0,0 0 1 0 0,0 0-1 0 0,0-1 1 0 0,0 0-1 0 0,0 0 1 0 0,0 0-1 0 0,0 0 1 0 0,0-1-1 0 0,3 0-6 0 0,7 1 21 0 0,13-4-129 0 0,-25 2 113 0 0,0 1-1 0 0,0-1 1 0 0,0 0-1 0 0,0 1 1 0 0,0 0-1 0 0,0 0 1 0 0,0 0-1 0 0,0 0 1 0 0,3 1-5 0 0,-3-2 4 0 0,1 1 1 0 0,-1-1 0 0 0,0 0 0 0 0,1 1-1 0 0,-1-2 1 0 0,0 1 0 0 0,0 0-1 0 0,0-1 1 0 0,0 1 0 0 0,0-1-1 0 0,0 0 1 0 0,0 0 0 0 0,-1 0-1 0 0,3-2-4 0 0,19-11 80 0 0,-17 11-71 0 0,0 0-1 0 0,-1 0 0 0 0,0-1 1 0 0,0 0-1 0 0,0 0 0 0 0,0 0 0 0 0,-1-1 1 0 0,0 0-1 0 0,0 0 0 0 0,-1 0 1 0 0,0-1-1 0 0,1 0-8 0 0,3-5 30 0 0,1 0 0 0 0,1 0 0 0 0,1 0-30 0 0,1-2-204 0 0,-1 0-1 0 0,0-1 1 0 0,2-4 204 0 0,-12 17-358 0 0,0 0 0 0 0,0-1 0 0 0,-1 1 0 0 0,1 0-1 0 0,0-1 1 0 0,-1 1 0 0 0,0 0 0 0 0,0-1 0 0 0,1 1-1 0 0,-2-1 1 0 0,1 1 0 0 0,0-1 0 0 0,0 1 0 0 0,-1-1 358 0 0,-9-35-11717 0 0,0 15 4954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1:4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4417 0 0,'1'2'1000'0'0,"0"-1"1"0"0,0 1-1 0 0,0 0 0 0 0,0-1 0 0 0,0 1 1 0 0,0-1-1 0 0,0 0 0 0 0,1 1 1 0 0,-1-1-1 0 0,2 1-1000 0 0,-1-1 145 0 0,-1 0 1 0 0,1 0-1 0 0,0-1 1 0 0,0 1-1 0 0,0 0 1 0 0,0-1-1 0 0,0 0 1 0 0,0 1-1 0 0,0-1 1 0 0,1 0-1 0 0,1 0-145 0 0,12 1 788 0 0,-4 0-676 0 0,1 1 0 0 0,0 0 0 0 0,-1 1 0 0 0,0 1 0 0 0,0 0 0 0 0,0 0 1 0 0,0 1-1 0 0,7 5-112 0 0,-14-7 37 0 0,1 1 0 0 0,-1 0-1 0 0,0 0 1 0 0,0 0 0 0 0,-1 1 0 0 0,1-1 0 0 0,-1 1 0 0 0,0 0 0 0 0,0 1 0 0 0,-1-1 0 0 0,0 1-1 0 0,1-1 1 0 0,-2 1 0 0 0,1 0 0 0 0,-1 0 0 0 0,0 0 0 0 0,1 5-37 0 0,-2-2-95 0 0,1-1 0 0 0,-2 0-1 0 0,1 1 1 0 0,-1-1 0 0 0,0 0 0 0 0,-1 1 0 0 0,0-1-1 0 0,0 0 1 0 0,-1 1 0 0 0,0-1 0 0 0,-1 0 0 0 0,0 0-1 0 0,0-1 1 0 0,-3 6 95 0 0,-1 2-293 0 0,-1-1-1 0 0,-1 0 0 0 0,-1 0 0 0 0,0-1 0 0 0,0 0 1 0 0,-10 8 293 0 0,9-11-525 0 0,0-1 0 0 0,-1-1 0 0 0,0 0 0 0 0,0 0 0 0 0,-6 2 525 0 0,1-1-261 0 0,14-7 240 0 0,-1 0 1 0 0,1-1 0 0 0,-1 1 0 0 0,1-1 0 0 0,-1 0-1 0 0,0 0 1 0 0,1-1 0 0 0,-1 1 20 0 0,2-1 25 0 0,1 0 0 0 0,0 0 1 0 0,0 1-1 0 0,-1-1 0 0 0,1 0 0 0 0,0-1 1 0 0,-1 1-1 0 0,1 0 0 0 0,0 0 0 0 0,0 0 0 0 0,-1-1 1 0 0,1 1-1 0 0,0-1 0 0 0,0 1 0 0 0,0-1 1 0 0,0 1-1 0 0,-1-1 0 0 0,1 0 0 0 0,0 1 1 0 0,0-1-1 0 0,0 0 0 0 0,0 0 0 0 0,0-1-25 0 0,1 2 43 0 0,0 0-1 0 0,-1-1 0 0 0,1 1 0 0 0,0-1 0 0 0,0 1 0 0 0,0-1 1 0 0,0 1-1 0 0,0 0 0 0 0,0-1 0 0 0,0 1 0 0 0,0-1 0 0 0,0 1 1 0 0,0-1-1 0 0,1 1 0 0 0,-1 0 0 0 0,0-1 0 0 0,0 1 1 0 0,0-1-1 0 0,0 1 0 0 0,1 0 0 0 0,-1-1 0 0 0,0 1 0 0 0,0 0 1 0 0,1-1-1 0 0,-1 1 0 0 0,0 0 0 0 0,1-1 0 0 0,-1 1 0 0 0,0 0 1 0 0,1-1-1 0 0,-1 1 0 0 0,0 0 0 0 0,1 0 0 0 0,-1 0 0 0 0,0-1 1 0 0,1 1-1 0 0,-1 0 0 0 0,1 0 0 0 0,-1 0 0 0 0,1 0 0 0 0,-1 0 1 0 0,0 0-1 0 0,1 0-42 0 0,26-8 1021 0 0,-19 6-756 0 0,2 0 84 0 0,0 0 0 0 0,0 0 0 0 0,0 1 0 0 0,1 0 1 0 0,-1 1-1 0 0,8 0-349 0 0,17-1 691 0 0,25 2 151 0 0,-41 0-625 0 0,0-1 1 0 0,11-2-218 0 0,-26 2-15 0 0,1 0 0 0 0,-1 1 0 0 0,1-1 0 0 0,-1 1 0 0 0,0 0 0 0 0,3 0 15 0 0,9 3-1993 0 0,0-4-4147 0 0,-16-1 5763 0 0,6-2-3295 0 0,-4-1-853 0 0,2-6 1398 0 0</inkml:trace>
  <inkml:trace contextRef="#ctx0" brushRef="#br0" timeOffset="372.61">402 143 9378 0 0,'20'-3'5810'0'0,"-16"2"-5598"0"0,1 0-1 0 0,-1 0 1 0 0,0 0 0 0 0,0 0 0 0 0,1 0 0 0 0,-1-1 0 0 0,0 0-1 0 0,0 0 1 0 0,3-2-212 0 0,6-3 3 0 0,0 0-1 0 0,0 0 0 0 0,1 2 0 0 0,0 0 1 0 0,0 0-1 0 0,0 1 0 0 0,0 1 0 0 0,1 1 1 0 0,0 0-1 0 0,-1 0 0 0 0,1 2 0 0 0,0 0 1 0 0,10 1-3 0 0,-21-1 3 0 0,0 1 0 0 0,0 0 1 0 0,-1 0-1 0 0,1 0 0 0 0,-1 0 1 0 0,1 0-1 0 0,-1 1 0 0 0,1-1 0 0 0,-1 1 1 0 0,0 0-1 0 0,0 0 0 0 0,0 0 1 0 0,0 0-1 0 0,0 1 0 0 0,0-1 1 0 0,0 1-1 0 0,0 0-3 0 0,0 2 3 0 0,0-1 1 0 0,-1 1-1 0 0,1-1 1 0 0,-1 1-1 0 0,0 0 0 0 0,0 0 1 0 0,0 0-1 0 0,-1 0 1 0 0,1 0-1 0 0,-1 1 0 0 0,0 0-3 0 0,0 12 142 0 0,-1-1 0 0 0,0 0-1 0 0,-1 0 1 0 0,0 0 0 0 0,-2 0 0 0 0,0 0-1 0 0,-1 1-141 0 0,-9 53 106 0 0,13-71-194 0 0,0 0 0 0 0,0 0 0 0 0,0-1 0 0 0,0 1 0 0 0,0 0 1 0 0,0 0-1 0 0,0 0 0 0 0,1 0 0 0 0,-1 0 0 0 0,0 1 0 0 0,0-1 1 0 0,0 0-1 0 0,0 0 0 0 0,0 0 0 0 0,0 0 0 0 0,0 0 0 0 0,0 0 1 0 0,0 0-1 0 0,0 0 0 0 0,0 0 0 0 0,1 0 0 0 0,-1 0 0 0 0,0 0 1 0 0,0 0-1 0 0,0 0 0 0 0,0 0 0 0 0,0 0 0 0 0,0 0 0 0 0,0 0 1 0 0,0 0-1 0 0,0 0 0 0 0,0 1 0 0 0,0-1 0 0 0,0 0 0 0 0,0 0 1 0 0,0 0-1 0 0,0 0 0 0 0,0 0 0 0 0,0 0 0 0 0,0 0 0 0 0,0 0 1 0 0,0 0-1 0 0,0 0 0 0 0,0 1 0 0 0,0-1 0 0 0,0 0 88 0 0,4-11-7535 0 0,-7-2 3771 0 0,2-2 797 0 0</inkml:trace>
  <inkml:trace contextRef="#ctx0" brushRef="#br0" timeOffset="749.795">913 8 7610 0 0,'2'1'516'0'0,"0"0"1"0"0,0 0 0 0 0,0 1-1 0 0,-1-1 1 0 0,1 1-1 0 0,0 0 1 0 0,0-1 0 0 0,-1 1-1 0 0,1 0 1 0 0,-1 0 0 0 0,0 0-1 0 0,1 0 1 0 0,-1 0 0 0 0,0 0-1 0 0,0 0 1 0 0,0 2-517 0 0,8 39 1549 0 0,-4-16-965 0 0,1 6-495 0 0,0 1 0 0 0,-3-1 1 0 0,0 1-1 0 0,-3 0 0 0 0,0 0 0 0 0,-6 30-89 0 0,6-58-210 0 0,-3 18-435 0 0,3-23 619 0 0,-1-1 1 0 0,1 0 0 0 0,0 1-1 0 0,0-1 1 0 0,0 1 0 0 0,0-1 0 0 0,0 1-1 0 0,0-1 1 0 0,0 1 0 0 0,0-1 0 0 0,0 1-1 0 0,0-1 1 0 0,0 1 0 0 0,1-1-1 0 0,-1 1 1 0 0,0-1 0 0 0,0 1 0 0 0,0-1-1 0 0,1 1 1 0 0,-1-1 0 0 0,0 1-1 0 0,0-1 1 0 0,1 0 0 0 0,-1 1 0 0 0,0-1-1 0 0,1 0 1 0 0,-1 1 0 0 0,1-1-1 0 0,-1 0 1 0 0,0 1 0 0 0,1-1 0 0 0,0 0 25 0 0,15-23-58 0 0,-13 17 201 0 0,111-182 2727 0 0,-96 160-2762 0 0,0 1-14 0 0,0 1-1 0 0,1 1 1 0 0,4-3-94 0 0,-16 21 110 0 0,0 0 0 0 0,0 1 0 0 0,1-1-1 0 0,0 1 1 0 0,0 1 0 0 0,0 0 0 0 0,0 0 0 0 0,1 0-1 0 0,0 1 1 0 0,0 1 0 0 0,0-1 0 0 0,4 1-110 0 0,-13 3 12 0 0,0-1 1 0 0,1 1-1 0 0,-1 0 1 0 0,1 0-1 0 0,-1 0 1 0 0,1 0-1 0 0,-1 0 1 0 0,1 0-1 0 0,-1 0 0 0 0,1 0 1 0 0,-1 0-1 0 0,1 0 1 0 0,-1 0-1 0 0,1 1 1 0 0,-1-1-1 0 0,1 0 1 0 0,-1 0-1 0 0,1 0 0 0 0,-1 1 1 0 0,1-1-1 0 0,-1 0 1 0 0,0 0-1 0 0,1 1 1 0 0,-1-1-1 0 0,1 0 1 0 0,-1 1-1 0 0,0-1 0 0 0,1 1 1 0 0,-1-1-13 0 0,5 18 196 0 0,-9 24 94 0 0,4-38-197 0 0,-4 42 529 0 0,2-1 1 0 0,3 25-623 0 0,0-7 255 0 0,0-44-141 0 0,1 0-1 0 0,0-1 1 0 0,2 7-114 0 0,-1-10 131 0 0,-1-3-62 0 0,-2-22-616 0 0,-8-30-16750 0 0,5 24 10890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1:3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142 343 1560 0 0,'-1'0'148'0'0,"1"0"-1"0"0,0 0 1 0 0,0 0 0 0 0,-1 0-1 0 0,1 0 1 0 0,0-1-1 0 0,0 1 1 0 0,-1 0 0 0 0,1 0-1 0 0,0 0 1 0 0,0 0-1 0 0,-1 0 1 0 0,1 0-1 0 0,0 0 1 0 0,0 0 0 0 0,-1 0-1 0 0,1 0 1 0 0,0 0-1 0 0,0 0 1 0 0,-1 0-1 0 0,1 0 1 0 0,0 0 0 0 0,0 0-1 0 0,-1 1 1 0 0,1-1-1 0 0,0 0 1 0 0,0 0 0 0 0,-1 0-1 0 0,1 0 1 0 0,0 0-1 0 0,0 1 1 0 0,0-1-1 0 0,-1 0 1 0 0,1 0 0 0 0,0 0-1 0 0,0 1 1 0 0,0-1-1 0 0,0 0 1 0 0,-1 0-1 0 0,1 0 1 0 0,0 1 0 0 0,0-1-1 0 0,0 0 1 0 0,0 0-1 0 0,0 1 1 0 0,0-1 0 0 0,0 0-1 0 0,0 0 1 0 0,0 1-1 0 0,0-1 1 0 0,0 0-1 0 0,0 1 1 0 0,0-1 0 0 0,0 0-1 0 0,0 0 1 0 0,0 1-148 0 0,-3 17 1559 0 0,13 130 481 0 0,-5-83-1517 0 0,-2-39-260 0 0,-1-1 1 0 0,-2 1-1 0 0,0-1 1 0 0,-3 7-264 0 0,2-17-402 0 0,1-15-1962 0 0,-7-23-5960 0 0,1 7 5556 0 0,2-4 1633 0 0</inkml:trace>
  <inkml:trace contextRef="#ctx0" brushRef="#br0" timeOffset="334.052">0 24 3561 0 0,'14'3'2136'0'0,"-1"-3"-984"0"0,3 2-599 0 0,0-4-497 0 0,-3 2-408 0 0,1-3-529 0 0,4-2-751 0 0,4-1-657 0 0,-4-4 297 0 0,6 7 1688 0 0</inkml:trace>
  <inkml:trace contextRef="#ctx0" brushRef="#br0" timeOffset="672.72">448 370 32 0 0,'-6'9'427'0'0,"-48"82"2222"0"0,47-78-2100 0 0,1 0 1 0 0,0 1 0 0 0,1 0-1 0 0,1 0 1 0 0,-2 10-550 0 0,4-13 407 0 0,2 1 0 0 0,0-1 0 0 0,0 1 0 0 0,1 0 0 0 0,0-1 1 0 0,2 5-408 0 0,2 36 755 0 0,-5-43-509 0 0,-1-1 0 0 0,0 1 0 0 0,-1-1-1 0 0,0 0 1 0 0,0 0 0 0 0,-3 7-246 0 0,2-8 331 0 0,3-7-303 0 0,0-1 1 0 0,0 1-1 0 0,0 0 1 0 0,0 0-1 0 0,0 0 1 0 0,0-1-1 0 0,0 1 1 0 0,0 0-1 0 0,-1 0 1 0 0,1 0-1 0 0,0 0 1 0 0,0-1-1 0 0,0 1 1 0 0,0 0-1 0 0,-1 0 1 0 0,1 0-1 0 0,0 0 1 0 0,0 0-1 0 0,0-1 1 0 0,0 1-1 0 0,-1 0 1 0 0,1 0-1 0 0,0 0 1 0 0,0 0-1 0 0,-1 0 1 0 0,1 0-1 0 0,0 0 1 0 0,0 0-1 0 0,0 0 1 0 0,-1 0-1 0 0,1 0 1 0 0,0 0-1 0 0,0 0 1 0 0,-1 0-1 0 0,1 0 1 0 0,0 0-1 0 0,0 0 1 0 0,0 0-1 0 0,-1 0 1 0 0,1 1-1 0 0,0-1 1 0 0,0 0-1 0 0,0 0 1 0 0,-1 0 0 0 0,1 0-1 0 0,0 0 1 0 0,0 0-1 0 0,0 1 1 0 0,0-1-1 0 0,-1 0 1 0 0,1 0-1 0 0,0 0 1 0 0,0 0-1 0 0,0 1 1 0 0,0-1-1 0 0,0 0 1 0 0,0 0-1 0 0,0 0 1 0 0,0 1-1 0 0,-1-1 1 0 0,1 0-29 0 0,-6-19 588 0 0,5 3-612 0 0,0-1 1 0 0,2 0-1 0 0,-1 0 1 0 0,2 1-1 0 0,0-1 1 0 0,1 1-1 0 0,2-4 24 0 0,-2 2-15 0 0,4-15-56 0 0,1 0 0 0 0,9-23 71 0 0,-12 42-34 0 0,1 0 1 0 0,0 1-1 0 0,1-1 1 0 0,0 2 0 0 0,1-1-1 0 0,1 1 1 0 0,5-6 33 0 0,-13 16 21 0 0,1 0 0 0 0,0 0 0 0 0,0 0 0 0 0,0 1 0 0 0,-1-1 1 0 0,2 1-1 0 0,-1-1 0 0 0,0 1 0 0 0,0 0 0 0 0,0 0 0 0 0,1 0 1 0 0,-1 0-1 0 0,0 0 0 0 0,1 0 0 0 0,-1 1 0 0 0,1-1 0 0 0,-1 1 0 0 0,1-1 1 0 0,-1 1-1 0 0,2 0-21 0 0,-1 1 55 0 0,1-1 0 0 0,-1 1 0 0 0,1 0 0 0 0,-1 0 0 0 0,0 0 0 0 0,1 1 0 0 0,-1-1 0 0 0,0 1 0 0 0,0-1 0 0 0,0 1 0 0 0,0 0 0 0 0,0 1 0 0 0,0-1-55 0 0,7 7 298 0 0,-2 0 1 0 0,1 0-1 0 0,-1 1 1 0 0,0 0-1 0 0,-1 0 1 0 0,0 1-1 0 0,3 6-298 0 0,2 13 482 0 0,-1 0 0 0 0,-1 0-1 0 0,-1 1 1 0 0,-2 0 0 0 0,2 20-482 0 0,2 5 162 0 0,-9-48-230 0 0,-1 0 1 0 0,1 0-1 0 0,-1 0 0 0 0,0 0 0 0 0,-1 0 0 0 0,0 1 1 0 0,-1-1-1 0 0,1 0 0 0 0,-2 0 0 0 0,1 0 0 0 0,-1 0 0 0 0,0-1 1 0 0,0 1-1 0 0,-2 2 68 0 0,2-6-3271 0 0,1-4-4899 0 0,2-4 4308 0 0,-2-4 3620 0 0,3-9-1685 0 0</inkml:trace>
  <inkml:trace contextRef="#ctx0" brushRef="#br0" timeOffset="1044.097">977 168 1240 0 0,'18'23'1502'0'0,"-2"1"1"0"0,-1 1-1 0 0,0 1 0 0 0,-2 0 0 0 0,-1 1 0 0 0,-1 0 0 0 0,-2 1 1 0 0,4 16-1503 0 0,0 12 1049 0 0,-3 0 0 0 0,-3 1 0 0 0,-2 0 0 0 0,-2 0 0 0 0,-4 19-1049 0 0,1-68 90 0 0,0-1 0 0 0,-1 1 0 0 0,0 0 0 0 0,-1 0 0 0 0,0-1 0 0 0,0 1 0 0 0,-3 6-90 0 0,5-13 14 0 0,0-1-1 0 0,0 0 1 0 0,0 0-1 0 0,-1 0 0 0 0,1 0 1 0 0,0 0-1 0 0,0 0 1 0 0,0 0-1 0 0,0 0 1 0 0,-1 1-1 0 0,1-1 0 0 0,0 0 1 0 0,0 0-1 0 0,0 0 1 0 0,0 0-1 0 0,-1 0 0 0 0,1 0 1 0 0,0 0-1 0 0,0 0 1 0 0,0 0-1 0 0,-1 0 1 0 0,1 0-1 0 0,0 0 0 0 0,0 0 1 0 0,0 0-1 0 0,0 0 1 0 0,-1 0-1 0 0,1-1 0 0 0,0 1 1 0 0,0 0-1 0 0,0 0 1 0 0,0 0-1 0 0,-1 0 0 0 0,1 0 1 0 0,0 0-1 0 0,0 0 1 0 0,0 0-1 0 0,0-1 1 0 0,0 1-1 0 0,0 0 0 0 0,-1 0 1 0 0,1 0-1 0 0,0 0 1 0 0,0 0-1 0 0,0-1-13 0 0,-12-13 209 0 0,-16-29-353 0 0,17 26 102 0 0,-18-31-222 0 0,2-2 0 0 0,-14-38 264 0 0,0 0-8 0 0,36 78-19 0 0,0 1-1 0 0,-1 0 0 0 0,-6-9 28 0 0,12 18 0 0 0,0 0 0 0 0,0 0 0 0 0,0-1 0 0 0,-1 1 0 0 0,1 0 0 0 0,0 0 0 0 0,0 0 0 0 0,0-1-1 0 0,0 1 1 0 0,0 0 0 0 0,-1 0 0 0 0,1 0 0 0 0,0 0 0 0 0,0-1 0 0 0,0 1 0 0 0,-1 0-1 0 0,1 0 1 0 0,0 0 0 0 0,0 0 0 0 0,-1 0 0 0 0,1 0 0 0 0,0 0 0 0 0,0 0 0 0 0,-1 0 0 0 0,1 0-1 0 0,0 0 1 0 0,0 0 0 0 0,0 0 0 0 0,-1 0 0 0 0,1 0 0 0 0,0 0 0 0 0,0 0 0 0 0,-1 0 0 0 0,1 0-1 0 0,0 0 1 0 0,0 0 0 0 0,-1 0 0 0 0,1 0 0 0 0,0 0 0 0 0,0 1 0 0 0,0-1 0 0 0,-1 0-1 0 0,1 0 1 0 0,0 0 0 0 0,-6 14 39 0 0,0 15 38 0 0,5-8-23 0 0,0 0-1 0 0,2-1 0 0 0,0 1 1 0 0,1-1-1 0 0,1 0 1 0 0,1 1-1 0 0,1-1 1 0 0,1-1-1 0 0,0 1 1 0 0,2-1-1 0 0,0 0 0 0 0,1-1 1 0 0,1 1-1 0 0,7 8-53 0 0,-13-22-59 0 0,0 0-1 0 0,0-1 1 0 0,0 1-1 0 0,1-1 1 0 0,0 0-1 0 0,0 0 1 0 0,0-1-1 0 0,0 0 1 0 0,1 0-1 0 0,-1 0 1 0 0,1 0-1 0 0,-1-1 1 0 0,4 1 59 0 0,-5-2-425 0 0,0 0 0 0 0,1 0 1 0 0,-1 0-1 0 0,0-1 0 0 0,1 1 1 0 0,-1-1-1 0 0,0 0 1 0 0,1-1-1 0 0,0 1 425 0 0,-2-1-768 0 0,0 0 0 0 0,1 0 0 0 0,-1 0 0 0 0,1 0 0 0 0,-1 0 0 0 0,0-1 0 0 0,0 1 0 0 0,0-1 0 0 0,0 0 0 0 0,0 0 0 0 0,2-2 768 0 0,15-17-4255 0 0,3-5 1561 0 0</inkml:trace>
  <inkml:trace contextRef="#ctx0" brushRef="#br0" timeOffset="8275.994">1488 503 8 0 0,'-16'-18'1457'0'0,"0"1"0"0"0,-1 0-1 0 0,-6-3-1456 0 0,29 28 6974 0 0,-3-3-6945 0 0,1 0 0 0 0,0 0 0 0 0,1 0 0 0 0,-1 0 1 0 0,1-1-1 0 0,0 0 0 0 0,4 3-29 0 0,-5-5 17 0 0,-1-1 1 0 0,0 1-1 0 0,0-1 1 0 0,1 0-1 0 0,-1 0 1 0 0,0 0-1 0 0,1 0 1 0 0,-1-1-1 0 0,1 1 1 0 0,-1-1-1 0 0,1 0 1 0 0,0 0-1 0 0,-1 0 1 0 0,1-1-1 0 0,1 1-17 0 0,-3-1 15 0 0,1 0-1 0 0,-1 0 0 0 0,0 0 0 0 0,0 0 0 0 0,0-1 0 0 0,0 1 1 0 0,0 0-1 0 0,0-1 0 0 0,0 0 0 0 0,-1 1 0 0 0,1-1 0 0 0,0 0 0 0 0,-1 0 1 0 0,0 0-1 0 0,1 0 0 0 0,-1 0 0 0 0,0 0 0 0 0,0 0 0 0 0,0 0 0 0 0,0 0 1 0 0,0-1-1 0 0,-1 1 0 0 0,1-1-14 0 0,1-5 66 0 0,1-1 0 0 0,-2 1 0 0 0,1-1 0 0 0,-1 0 0 0 0,-1 1 0 0 0,1-1 0 0 0,-2 0 0 0 0,0-7-66 0 0,0 10 29 0 0,1 1 0 0 0,-1 0 0 0 0,0 0 0 0 0,-1 0 0 0 0,1 0 0 0 0,-1 1 0 0 0,0-1 0 0 0,0 0 0 0 0,-1 1 0 0 0,0-1 0 0 0,1 1 0 0 0,-1 0 0 0 0,-1 0 0 0 0,1 0-1 0 0,0 0 1 0 0,-1 1 0 0 0,-2-2-29 0 0,4 3 26 0 0,-1 0 1 0 0,1 0-1 0 0,-1 1 0 0 0,0-1 0 0 0,1 1 0 0 0,-1 0 0 0 0,0 0 0 0 0,0 0 0 0 0,0 0 0 0 0,0 1 0 0 0,0-1 0 0 0,0 1 1 0 0,0-1-1 0 0,0 1 0 0 0,0 0 0 0 0,0 0 0 0 0,0 1 0 0 0,0-1 0 0 0,0 1 0 0 0,0-1 0 0 0,0 1 0 0 0,0 0 0 0 0,1 0 0 0 0,-1 0 1 0 0,0 0-1 0 0,0 1 0 0 0,1-1 0 0 0,-1 1 0 0 0,1 0 0 0 0,-2 1-26 0 0,-13 9 113 0 0,0 1-1 0 0,1 0 1 0 0,1 2 0 0 0,0-1 0 0 0,1 2-1 0 0,-9 13-112 0 0,19-23 68 0 0,0 0-1 0 0,0 0 1 0 0,1 0-1 0 0,0 0 1 0 0,0 1-1 0 0,1 0 0 0 0,0 0 1 0 0,0-1-1 0 0,0 1 1 0 0,1 0-1 0 0,0 0 1 0 0,1 0-1 0 0,-1 1 0 0 0,1-1 1 0 0,1 0-1 0 0,-1 0 1 0 0,1 0-1 0 0,0 0 1 0 0,1 0-1 0 0,0 0 0 0 0,1 4-67 0 0,-1-6 61 0 0,1 1-1 0 0,-1 0 0 0 0,1-1 1 0 0,0 1-1 0 0,0-1 0 0 0,1 0 0 0 0,0 0 1 0 0,0 0-1 0 0,0 0 0 0 0,0-1 1 0 0,1 0-1 0 0,-1 0 0 0 0,1 0 0 0 0,0 0 1 0 0,0-1-1 0 0,1 0 0 0 0,-1 0 1 0 0,1 0-1 0 0,-1-1 0 0 0,1 1 0 0 0,0-1 1 0 0,0-1-1 0 0,0 1 0 0 0,0-1 1 0 0,0 0-1 0 0,2-1-60 0 0,5 1 47 0 0,-1-1 1 0 0,1 0-1 0 0,-1-1 1 0 0,0-1-1 0 0,1 0 0 0 0,-1-1 1 0 0,0 0-1 0 0,0-1 1 0 0,0 0-1 0 0,-1 0 0 0 0,0-2 1 0 0,9-4-48 0 0,-16 8 14 0 0,0 0 0 0 0,0 0-1 0 0,0 1 1 0 0,1-1 0 0 0,-1 1 0 0 0,0 0 0 0 0,1 0 0 0 0,-1 1 0 0 0,3-1-14 0 0,8-1-113 0 0,3 2-1269 0 0,-7 0-2717 0 0,-10 0 83 0 0,-1 0 3911 0 0,0 0-1 0 0,0-1 1 0 0,0 1 0 0 0,0 0-1 0 0,0 0 1 0 0,0 0-1 0 0,0 0 1 0 0,0 0-1 0 0,0-1 1 0 0,0 1 0 0 0,0 0-1 0 0,0 0 1 0 0,0 0-1 0 0,0 0 1 0 0,0 0-1 0 0,0-1 1 0 0,1 1 0 0 0,-1 0-1 0 0,0 0 1 0 0,0 0-1 0 0,0 0 1 0 0,0 0 0 0 0,0 0-1 0 0,0-1 1 0 0,0 1-1 0 0,0 0 1 0 0,0 0-1 0 0,1 0 1 0 0,-1 0 0 0 0,0 0-1 0 0,0 0 1 0 0,0 0-1 0 0,0 0 1 0 0,0 0-1 0 0,1 0 1 0 0,-1 0 0 0 0,0 0-1 0 0,0 0 1 0 0,0 0-1 0 0,0-1 1 0 0,0 1 105 0 0,16 6-4265 0 0</inkml:trace>
  <inkml:trace contextRef="#ctx0" brushRef="#br0" timeOffset="8633.095">1826 200 5889 0 0,'2'0'315'0'0,"0"0"0"0"0,0 1-1 0 0,-1-1 1 0 0,1 1 0 0 0,0 0 0 0 0,0 0-1 0 0,-1-1 1 0 0,1 1 0 0 0,0 0-1 0 0,-1 0 1 0 0,1 1 0 0 0,-1-1 0 0 0,1 0-1 0 0,-1 0 1 0 0,0 1 0 0 0,0-1-1 0 0,1 1 1 0 0,-1-1 0 0 0,0 1 0 0 0,0-1-1 0 0,0 1 1 0 0,0 1-315 0 0,0 2 206 0 0,0-1 0 0 0,0 1-1 0 0,0 0 1 0 0,-1 0 0 0 0,0 0 0 0 0,0 0 0 0 0,0 3-206 0 0,0 23 752 0 0,28 185 1529 0 0,-13-115-2047 0 0,-4 0 1 0 0,-4 1 0 0 0,-5 26-235 0 0,-3-101-1495 0 0,2 0 0 0 0,1 7 1495 0 0,-1-33-248 0 0,-1 0 0 0 0,0 0 0 0 0,0-1 0 0 0,0 1 0 0 0,0 0 0 0 0,0 0 0 0 0,0 0 0 0 0,0-1 0 0 0,0 1 0 0 0,0 0 0 0 0,0 0 0 0 0,0 0 0 0 0,-1-1 0 0 0,1 1 0 0 0,0 0 0 0 0,0 0 0 0 0,-1-1 0 0 0,1 1 0 0 0,-1 0 0 0 0,1 0 0 0 0,-1-1 0 0 0,1 1 0 0 0,-1-1 0 0 0,1 1 0 0 0,-1 0 0 0 0,0 0 248 0 0,0-1-297 0 0,0 0 0 0 0,1 0 0 0 0,-1 0 0 0 0,0 0-1 0 0,0 0 1 0 0,0 0 0 0 0,0 0 0 0 0,1 0 0 0 0,-1 0 0 0 0,0-1 0 0 0,0 1-1 0 0,0 0 1 0 0,0-1 0 0 0,1 1 0 0 0,-1 0 0 0 0,0-1 0 0 0,0 1 0 0 0,1-1-1 0 0,-1 1 1 0 0,0-1 0 0 0,1 1 0 0 0,-1-1 0 0 0,1 1 0 0 0,-1-1 297 0 0,-8-7-1414 0 0</inkml:trace>
  <inkml:trace contextRef="#ctx0" brushRef="#br0" timeOffset="8985.51">1847 405 8090 0 0,'3'-2'5230'0'0,"11"-1"-3666"0"0,0 0-1389 0 0,9-3-51 0 0,-1 0-1 0 0,1 1 0 0 0,0 2 1 0 0,0 0-1 0 0,15 1-123 0 0,-2 0 81 0 0,-29 1-68 0 0,-1 1 0 0 0,0 0 0 0 0,1 0 0 0 0,-1 1 0 0 0,0-1 0 0 0,1 1 1 0 0,-1 1-1 0 0,0-1 0 0 0,0 1 0 0 0,6 3-13 0 0,-11-5 35 0 0,1 1 0 0 0,0 0 0 0 0,-1 0 0 0 0,1 0 0 0 0,-1 1 0 0 0,0-1 0 0 0,1 0 0 0 0,-1 1 0 0 0,0-1 1 0 0,0 0-1 0 0,1 1 0 0 0,-1 0 0 0 0,0-1 0 0 0,-1 1 0 0 0,1 0 0 0 0,0-1 0 0 0,0 1 0 0 0,-1 0 0 0 0,1 0 0 0 0,-1-1 0 0 0,1 1 0 0 0,-1 0 0 0 0,0 0 0 0 0,0 0 0 0 0,0 0 0 0 0,0 0 0 0 0,0-1 1 0 0,0 1-1 0 0,-1 0 0 0 0,1 0 0 0 0,0 0 0 0 0,-1 0 0 0 0,0-1 0 0 0,1 1 0 0 0,-1 0 0 0 0,0 0 0 0 0,-1 1-35 0 0,-2 6 118 0 0,-1 0-1 0 0,0 0 1 0 0,-1 0-1 0 0,0 0 1 0 0,0-1-1 0 0,-1 0 1 0 0,-2 1-118 0 0,-56 51 149 0 0,21-21-50 0 0,3-3-92 0 0,20-19-91 0 0,0 2 0 0 0,0 1 84 0 0,16-14-1196 0 0,0 1 0 0 0,0-1 1 0 0,0 1-1 0 0,1 0 0 0 0,-2 3 1196 0 0,8-12-7098 0 0,3 2 3983 0 0,4 0 1831 0 0,-9 0 1270 0 0,1 0 0 0 0,-1 0 0 0 0,0 0 0 0 0,0 0 0 0 0,0 0 1 0 0,0 0-1 0 0,1 0 0 0 0,-1 0 0 0 0,0 0 0 0 0,0 0 0 0 0,0 0 0 0 0,0 0 0 0 0,1 0 0 0 0,-1-1 1 0 0,0 1-1 0 0,0 0 0 0 0,0 0 0 0 0,0 0 0 0 0,0 0 0 0 0,0 0 0 0 0,1 0 0 0 0,-1 0 1 0 0,0-1-1 0 0,0 1 0 0 0,0 0 0 0 0,0 0 0 0 0,0 0 0 0 0,0 0 0 0 0,0-1 0 0 0,0 1 0 0 0,0 0 1 0 0,0 0-1 0 0,0 0 0 0 0,0 0 0 0 0,0-1 0 0 0,0 1 0 0 0,0 0 0 0 0,0 0 0 0 0,0 0 1 0 0,0 0-1 0 0,0-1 0 0 0,0 1 0 0 0,0 0 0 0 0,0 0 14 0 0</inkml:trace>
  <inkml:trace contextRef="#ctx0" brushRef="#br0" timeOffset="9337.217">2105 476 2905 0 0,'-2'4'1015'0'0,"-1"0"0"0"0,0 0 1 0 0,1 1-1 0 0,0-1 1 0 0,0 0-1 0 0,0 1 0 0 0,-1 3-1015 0 0,3-7 67 0 0,0 0-1 0 0,0 0 1 0 0,-1 0 0 0 0,1-1-1 0 0,0 1 1 0 0,0 0-1 0 0,0 0 1 0 0,0 0-1 0 0,0 0 1 0 0,0 0 0 0 0,0-1-1 0 0,0 1 1 0 0,0 0-1 0 0,0 0 1 0 0,1 0 0 0 0,-1 0-1 0 0,0-1 1 0 0,1 1-1 0 0,-1 0 1 0 0,0 0-1 0 0,1-1 1 0 0,-1 1 0 0 0,1 0-1 0 0,-1 0 1 0 0,1-1-1 0 0,-1 1 1 0 0,1-1-1 0 0,0 1 1 0 0,-1-1 0 0 0,1 1-1 0 0,0-1 1 0 0,0 1-1 0 0,-1-1 1 0 0,1 1-1 0 0,0-1 1 0 0,0 0 0 0 0,-1 1-1 0 0,1-1 1 0 0,0 0-1 0 0,0 0 1 0 0,0 0-1 0 0,0 1 1 0 0,-1-1 0 0 0,1 0-1 0 0,0 0-66 0 0,36 1 386 0 0,0-2-1 0 0,-1-1 1 0 0,1-2 0 0 0,-1-1 0 0 0,23-7-386 0 0,-57 11 57 0 0,0 1 1 0 0,0-1 0 0 0,0 0 0 0 0,0 0-1 0 0,0 0 1 0 0,0 0 0 0 0,0 0 0 0 0,0-1-1 0 0,-1 1 1 0 0,1-1 0 0 0,0 1 0 0 0,-1-1-1 0 0,1 1 1 0 0,-1-1 0 0 0,1 0 0 0 0,-1 0-1 0 0,0 0 1 0 0,0 1 0 0 0,0-1 0 0 0,0-1-1 0 0,0 1 1 0 0,0 0 0 0 0,-1 0 0 0 0,1 0-1 0 0,-1 0 1 0 0,1 0 0 0 0,-1-1 0 0 0,0 1-1 0 0,0 0 1 0 0,0 0 0 0 0,0-1 0 0 0,0 1-1 0 0,0 0 1 0 0,-1 0 0 0 0,1 0 0 0 0,-1 0-1 0 0,0-1 1 0 0,1 1 0 0 0,-1 0 0 0 0,0 0 0 0 0,0 0-1 0 0,-1 0 1 0 0,1 0 0 0 0,0 1 0 0 0,0-1-1 0 0,-1 0 1 0 0,1 1 0 0 0,-1-1 0 0 0,0 1-1 0 0,1-1 1 0 0,-1 1 0 0 0,-1-1-58 0 0,-3-2 156 0 0,0 0 0 0 0,-1 0 1 0 0,1 1-1 0 0,-1-1 0 0 0,-4 0-156 0 0,9 3 7 0 0,0 1 0 0 0,0-1 1 0 0,0 1-1 0 0,0 0 0 0 0,0-1 0 0 0,0 1 1 0 0,0 0-1 0 0,0 0 0 0 0,0 1 0 0 0,0-1 1 0 0,0 0-1 0 0,0 0 0 0 0,0 1 0 0 0,0 0 0 0 0,0-1 1 0 0,0 1-1 0 0,0 0 0 0 0,1 0 0 0 0,-1 0 1 0 0,0 0-1 0 0,0 0 0 0 0,1 0-7 0 0,-7 6 2 0 0,1 0-1 0 0,0 1 1 0 0,0 0 0 0 0,1 0-1 0 0,0 0 1 0 0,1 1-1 0 0,0-1 1 0 0,0 1 0 0 0,1 1-1 0 0,-4 8-1 0 0,1 3 10 0 0,1 0 0 0 0,0 0-1 0 0,2 0 1 0 0,-2 14-10 0 0,6-31 5 0 0,-1-1 1 0 0,1 0 0 0 0,0 1-1 0 0,0-1 1 0 0,0 0-1 0 0,0 1 1 0 0,1-1 0 0 0,0 0-1 0 0,-1 0 1 0 0,1 1-1 0 0,0-1 1 0 0,0 0 0 0 0,1 0-1 0 0,-1 0 1 0 0,1 0-1 0 0,-1 0 1 0 0,1 0 0 0 0,0-1-1 0 0,0 1 1 0 0,0 0 0 0 0,3 1-6 0 0,-2-1 33 0 0,1-1 1 0 0,-1 0 0 0 0,1 0-1 0 0,0 0 1 0 0,-1 0 0 0 0,1 0-1 0 0,0-1 1 0 0,0 0 0 0 0,0 0 0 0 0,0 0-1 0 0,0 0 1 0 0,0-1 0 0 0,1 1-1 0 0,-1-1 1 0 0,0 0 0 0 0,0-1 0 0 0,1 1-34 0 0,6-2 106 0 0,1 0 0 0 0,-1 0 0 0 0,1-1 0 0 0,10-5-106 0 0,-10 4 50 0 0,0 0-1 0 0,0 0 1 0 0,1 2-1 0 0,6-2-49 0 0,-10 3-273 0 0,0 0-1 0 0,-1-1 0 0 0,1 0 1 0 0,-1-1-1 0 0,1 0 0 0 0,-1 0 1 0 0,4-3 273 0 0,-3 1-1116 0 0,-1 0 1 0 0,1 0 0 0 0,-1-1 0 0 0,-1 0 0 0 0,1-1-1 0 0,-1 0 1 0 0,0 0 0 0 0,-1 0 0 0 0,0-1 0 0 0,0 0-1 0 0,0 0 1 0 0,-1-1 0 0 0,0 1 0 0 0,-1-1 0 0 0,0 0-1 0 0,2-7 1116 0 0,4-14-481 0 0</inkml:trace>
  <inkml:trace contextRef="#ctx0" brushRef="#br0" timeOffset="9718.296">2622 293 1752 0 0,'1'-1'345'0'0,"0"0"0"0"0,1 1 0 0 0,-1-1 0 0 0,1 0 0 0 0,-1 1 0 0 0,1-1 0 0 0,-1 1 0 0 0,1 0 0 0 0,0 0 0 0 0,-1-1-1 0 0,1 1 1 0 0,-1 0 0 0 0,1 0 0 0 0,0 1-345 0 0,-1-1 125 0 0,-1 0-1 0 0,1 0 1 0 0,0 1 0 0 0,-1-1-1 0 0,1 0 1 0 0,0 1-1 0 0,-1-1 1 0 0,1 0 0 0 0,-1 1-1 0 0,1-1 1 0 0,0 1-1 0 0,-1-1 1 0 0,1 1 0 0 0,-1-1-1 0 0,0 1 1 0 0,1 0-1 0 0,-1-1 1 0 0,1 1 0 0 0,-1 0-1 0 0,0-1 1 0 0,1 1-125 0 0,0 5 242 0 0,0-1 0 0 0,0 1 0 0 0,0-1-1 0 0,-1 1 1 0 0,0-1 0 0 0,0 1 0 0 0,0 1-242 0 0,0 15 414 0 0,0-18-379 0 0,6 76 541 0 0,5 20-576 0 0,-6-65 344 0 0,-2 0 0 0 0,-1 14-344 0 0,-2-49 20 0 0,0 0 0 0 0,0 0 1 0 0,0-1-1 0 0,0 1 0 0 0,-1 0 0 0 0,1 0 0 0 0,0 0 1 0 0,0-1-1 0 0,0 1 0 0 0,-1 0 0 0 0,1 0 0 0 0,0 0 1 0 0,0 0-1 0 0,0-1 0 0 0,-1 1 0 0 0,1 0 0 0 0,0 0 1 0 0,0 0-1 0 0,-1 0 0 0 0,1 0 0 0 0,0 0 0 0 0,0 0 1 0 0,-1 0-1 0 0,1 0 0 0 0,0 0 0 0 0,0 0 0 0 0,-1 0 0 0 0,1 0 1 0 0,0 0-1 0 0,0 0 0 0 0,-1 0 0 0 0,1 0 0 0 0,0 0 1 0 0,0 0-1 0 0,-1 0 0 0 0,1 0 0 0 0,0 1 0 0 0,0-1 1 0 0,-1 0-1 0 0,1 0 0 0 0,0 0 0 0 0,0 0 0 0 0,0 0 1 0 0,-1 1-1 0 0,1-1 0 0 0,0 0 0 0 0,0 0 0 0 0,0 0 1 0 0,0 1-21 0 0,0-30-59 0 0,2 1 0 0 0,1 0 0 0 0,2 0 0 0 0,0 0 1 0 0,2 0-1 0 0,1 1 0 0 0,2 0 0 0 0,0 0 0 0 0,1 1 0 0 0,3-1 59 0 0,-11 22 177 0 0,0 0-1 0 0,1 0 0 0 0,0 0 0 0 0,-1 1 0 0 0,6-5-176 0 0,-8 8 51 0 0,-1 0 0 0 0,1 1 0 0 0,0-1-1 0 0,0 0 1 0 0,0 0 0 0 0,0 0 0 0 0,0 1 0 0 0,1-1 0 0 0,-1 0 0 0 0,0 1 0 0 0,0-1 0 0 0,0 1 0 0 0,0 0 0 0 0,1-1-1 0 0,-1 1 1 0 0,0 0 0 0 0,0 0 0 0 0,1 0 0 0 0,-1-1 0 0 0,0 1 0 0 0,1 1 0 0 0,-1-1 0 0 0,0 0 0 0 0,0 0 0 0 0,1 0-1 0 0,-1 1 1 0 0,0-1 0 0 0,1 1-51 0 0,7 4 313 0 0,0 2 1 0 0,-1-1-1 0 0,0 1 0 0 0,0 0 0 0 0,-1 1 0 0 0,1 0 0 0 0,-2 0 0 0 0,1 1 1 0 0,0 1-314 0 0,9 15 820 0 0,-1 1 0 0 0,8 19-820 0 0,-14-24 199 0 0,-1-1 0 0 0,0 2 0 0 0,-1-1 1 0 0,-2 1-1 0 0,0 1-199 0 0,-4-14 71 0 0,0 0 1 0 0,-1 0 0 0 0,-1 0-1 0 0,1 0 1 0 0,-3 6-72 0 0,3-11-214 0 0,-1 0 1 0 0,1-1-1 0 0,-1 1 0 0 0,0 0 0 0 0,-1-1 1 0 0,1 0-1 0 0,-1 1 0 0 0,1-1 1 0 0,-1 0-1 0 0,0 1 0 0 0,0-1 0 0 0,0 0 1 0 0,-1-1-1 0 0,-1 4 214 0 0,3-6-383 0 0,0 0 0 0 0,0 0 0 0 0,0 1 0 0 0,0-1 1 0 0,0 0-1 0 0,0 0 0 0 0,0 0 0 0 0,0 0 0 0 0,0 0 0 0 0,0 0 1 0 0,0 0-1 0 0,1 0 0 0 0,-1 0 0 0 0,0-1 0 0 0,0 1 0 0 0,0 0 0 0 0,0-1 1 0 0,0 1-1 0 0,0 0 0 0 0,1-1 0 0 0,-1 1 0 0 0,0-1 0 0 0,0 0 0 0 0,0 1 1 0 0,1-1-1 0 0,-1 1 0 0 0,0-1 0 0 0,1 0 0 0 0,-1 0 0 0 0,0 0 383 0 0,-3-2-1502 0 0,-8-4-3602 0 0</inkml:trace>
  <inkml:trace contextRef="#ctx0" brushRef="#br0" timeOffset="10133.516">3250 69 3617 0 0,'0'-1'275'0'0,"1"1"0"0"0,-1-1 0 0 0,1 0 0 0 0,-1 0 0 0 0,1 1 0 0 0,-1-1 0 0 0,1 0 0 0 0,0 1 0 0 0,-1-1 0 0 0,1 1 0 0 0,0-1 0 0 0,0 1 0 0 0,-1-1 0 0 0,1 1 0 0 0,0 0 0 0 0,0-1 0 0 0,0 1 0 0 0,0 0 0 0 0,0-1 0 0 0,-1 1 0 0 0,1 0 0 0 0,0 0 0 0 0,0 0 0 0 0,0 0 0 0 0,0 0 0 0 0,0 0 0 0 0,0 0 0 0 0,0 0 0 0 0,0 0 0 0 0,-1 1 0 0 0,2-1-275 0 0,-1 0 117 0 0,0 1-1 0 0,0 0 1 0 0,1 0 0 0 0,-1-1-1 0 0,0 1 1 0 0,0 0-1 0 0,0 0 1 0 0,0 0-1 0 0,0 0 1 0 0,0 0 0 0 0,0 0-1 0 0,-1 0 1 0 0,1 0-1 0 0,0 1 1 0 0,-1-1-1 0 0,1 0 1 0 0,0 0 0 0 0,-1 1-1 0 0,0-1 1 0 0,1 2-117 0 0,8 47 295 0 0,-1 1 1 0 0,-4-1-1 0 0,-1 20-295 0 0,1-8 107 0 0,17 184 435 0 0,-21-246-522 0 0,0 0 0 0 0,0 0 0 0 0,0 0 0 0 0,0 0 0 0 0,0 0 0 0 0,0 0 0 0 0,0 0 0 0 0,0 0 0 0 0,-1 0 0 0 0,1 0 0 0 0,0 0 1 0 0,0 0-1 0 0,0 0 0 0 0,0 0 0 0 0,0 0 0 0 0,0 0 0 0 0,0 0 0 0 0,0 0 0 0 0,0 0 0 0 0,-1 0 0 0 0,1 0 0 0 0,0 0 0 0 0,0 0 0 0 0,0 0 0 0 0,0 0 0 0 0,0 0 0 0 0,0 0 1 0 0,0 0-1 0 0,0 1 0 0 0,0-1 0 0 0,0 0 0 0 0,0 0 0 0 0,-1 0 0 0 0,1 0 0 0 0,0 0 0 0 0,0 0 0 0 0,0 0 0 0 0,0 0 0 0 0,0 0 0 0 0,0 0 0 0 0,0 0 0 0 0,0 1 1 0 0,0-1-1 0 0,0 0 0 0 0,0 0 0 0 0,0 0 0 0 0,0 0 0 0 0,0 0 0 0 0,0 0 0 0 0,0 0 0 0 0,0 1-20 0 0,-11-17 607 0 0,-17-36-140 0 0,22 42-416 0 0,-19-45-22 0 0,20 41-117 0 0,-1 0-1 0 0,-1 0 0 0 0,0 1 1 0 0,0 0-1 0 0,-2 1 0 0 0,-7-10 89 0 0,15 20 10 0 0,0 1 0 0 0,0 0 0 0 0,-1-1 0 0 0,1 1 0 0 0,0 0 0 0 0,-1 0 0 0 0,1 0 0 0 0,-1 0 0 0 0,1 0 0 0 0,-1 0 0 0 0,0 1 0 0 0,1-1 0 0 0,-1 0 0 0 0,0 1 0 0 0,0-1 0 0 0,1 1 0 0 0,-1 0 0 0 0,0-1 0 0 0,0 1 0 0 0,1 0 0 0 0,-1 0 0 0 0,0 0 0 0 0,0 0 0 0 0,0 1 0 0 0,1-1 0 0 0,-1 0 0 0 0,0 1 0 0 0,0-1 0 0 0,1 1 0 0 0,-1 0 0 0 0,0-1 0 0 0,1 1 0 0 0,-1 0 0 0 0,0 1-10 0 0,-2 1 16 0 0,0 0 0 0 0,1 0 1 0 0,-1 0-1 0 0,1 1 0 0 0,-1-1 1 0 0,1 1-1 0 0,0 0 0 0 0,0 0 1 0 0,1 0-1 0 0,-1 0 0 0 0,-1 5-16 0 0,1 0 54 0 0,0 0 0 0 0,1 0 0 0 0,0 0 0 0 0,0 0 0 0 0,1 0 0 0 0,0 1 0 0 0,0-1 0 0 0,1 0 0 0 0,0 1 0 0 0,1-1 0 0 0,0 0-1 0 0,1 1 1 0 0,1 4-54 0 0,1 1 96 0 0,1 0-1 0 0,0 0 1 0 0,1-1-1 0 0,0 1 1 0 0,1-1-1 0 0,1-1 1 0 0,6 9-96 0 0,-10-18-50 0 0,-1 0 0 0 0,1-1 0 0 0,-1 1 0 0 0,1-1 0 0 0,0 0 1 0 0,0 0-1 0 0,1-1 0 0 0,-1 1 0 0 0,1-1 0 0 0,-1 0 0 0 0,1 0 0 0 0,0 0 0 0 0,0-1 1 0 0,-1 1-1 0 0,1-1 0 0 0,1 0 50 0 0,0 0-941 0 0,0-1 1 0 0,-1 1 0 0 0,1-1 0 0 0,0 0-1 0 0,0 0 1 0 0,-1-1 0 0 0,1 1-1 0 0,5-3 941 0 0,-9 3-595 0 0,0-1-1 0 0,0 0 1 0 0,0 0-1 0 0,0 1 1 0 0,-1-1-1 0 0,1-1 1 0 0,0 1-1 0 0,0 0 0 0 0,-1 0 1 0 0,1-1-1 0 0,-1 1 1 0 0,1-1-1 0 0,-1 1 1 0 0,2-3 595 0 0,12-13-2877 0 0</inkml:trace>
  <inkml:trace contextRef="#ctx0" brushRef="#br0" timeOffset="10533.076">3460 338 2256 0 0,'-9'17'1974'0'0,"5"-10"-1234"0"0,0 0 0 0 0,0 0 0 0 0,1 1 0 0 0,0-1 1 0 0,1 1-1 0 0,0-1 0 0 0,-1 5-740 0 0,3-10 74 0 0,0 0 0 0 0,0 0 0 0 0,0 0 0 0 0,0 0 0 0 0,1 0 0 0 0,-1 0-1 0 0,1 0 1 0 0,-1 0 0 0 0,1 0 0 0 0,-1 0 0 0 0,1 0 0 0 0,0 0 0 0 0,0 0 0 0 0,0-1 0 0 0,0 1 0 0 0,1 0 0 0 0,-1 0 0 0 0,0-1 0 0 0,1 1 0 0 0,-1-1 0 0 0,1 0 0 0 0,-1 1 0 0 0,1-1-1 0 0,0 0 1 0 0,0 0 0 0 0,-1 0 0 0 0,1 0 0 0 0,0 0 0 0 0,0 0 0 0 0,1 0-74 0 0,3 1 52 0 0,-1 0-1 0 0,1-1 0 0 0,-1 1 1 0 0,1-1-1 0 0,-1 0 1 0 0,1-1-1 0 0,0 1 0 0 0,-1-1 1 0 0,1 0-1 0 0,0-1 1 0 0,-1 1-1 0 0,1-1 1 0 0,0 0-1 0 0,-1-1 0 0 0,1 1 1 0 0,-1-1-1 0 0,2-1-51 0 0,4-2 74 0 0,0 0 0 0 0,0-1 0 0 0,-1 0 0 0 0,0-1-1 0 0,0 1 1 0 0,-1-2 0 0 0,6-5-74 0 0,19-16 125 0 0,-26 23-67 0 0,-1 1-1 0 0,0-1 1 0 0,0 0-1 0 0,0-1 1 0 0,-1 0 0 0 0,0 0-1 0 0,0 0 1 0 0,-1 0-1 0 0,0-1 1 0 0,-1 0 0 0 0,1 0-1 0 0,-1-2-57 0 0,-1 4 27 0 0,8-34 132 0 0,-10 38-151 0 0,-1-1 0 0 0,0 1 1 0 0,1 0-1 0 0,-1 0 0 0 0,0 0 1 0 0,0 0-1 0 0,-1 0 0 0 0,1 0 1 0 0,0 0-1 0 0,-1-1 0 0 0,1 1 0 0 0,-1 0 1 0 0,0 0-1 0 0,1 0 0 0 0,-1 0 1 0 0,0 1-1 0 0,-1-2-8 0 0,2 2 5 0 0,-1 1-1 0 0,0-1 1 0 0,0 1-1 0 0,1-1 1 0 0,-1 1-1 0 0,0-1 1 0 0,0 1-1 0 0,1-1 1 0 0,-1 1-1 0 0,0 0 1 0 0,0-1 0 0 0,0 1-1 0 0,0 0 1 0 0,0 0-1 0 0,1 0 1 0 0,-1 0-1 0 0,0 0 1 0 0,0 0-1 0 0,0 0 1 0 0,0 0-1 0 0,0 0 1 0 0,0 0-1 0 0,0 0 1 0 0,1 1 0 0 0,-1-1-1 0 0,0 0 1 0 0,0 1-1 0 0,0-1 1 0 0,0 1-5 0 0,-27 15 131 0 0,20-12-123 0 0,1 1 9 0 0,0 1 0 0 0,1-1 0 0 0,-1 1 0 0 0,1 1 0 0 0,0-1 0 0 0,1 1 0 0 0,-1 0 0 0 0,2 0 0 0 0,-1 1 0 0 0,1-1 0 0 0,0 1 1 0 0,0 0-1 0 0,1 0 0 0 0,-1 4-17 0 0,-1 1 252 0 0,1 1 0 0 0,1 0 0 0 0,0-1 0 0 0,0 1 0 0 0,2 0 0 0 0,0 0 0 0 0,0 1 0 0 0,2 6-252 0 0,0-14 118 0 0,0-1 0 0 0,0 1 0 0 0,1 0 0 0 0,0-1 0 0 0,0 1 0 0 0,1-1 0 0 0,0 0 0 0 0,0 1 0 0 0,0-1 0 0 0,1-1 0 0 0,0 1 0 0 0,0 0 0 0 0,0-1 1 0 0,5 5-119 0 0,-6-8 14 0 0,0 1 0 0 0,-1-1 0 0 0,1 0 1 0 0,0 0-1 0 0,0 0 0 0 0,0 0 1 0 0,0 0-1 0 0,0-1 0 0 0,1 1 1 0 0,-1-1-1 0 0,1 0 0 0 0,-1 0 1 0 0,0 0-1 0 0,1 0 0 0 0,-1-1 1 0 0,1 1-1 0 0,0-1 0 0 0,-1 0 1 0 0,1 0-1 0 0,-1-1 0 0 0,1 1 1 0 0,-1-1-1 0 0,1 1 0 0 0,-1-1 1 0 0,1 0-1 0 0,-1-1 0 0 0,0 1 1 0 0,3-1-15 0 0,36-15-572 0 0,-31 14-847 0 0,-1-1 1 0 0,0 0-1 0 0,0-1 1 0 0,3-2 1418 0 0,-10 5-592 0 0,0 0 0 0 0,0 0 1 0 0,0 0-1 0 0,0-1 0 0 0,-1 1 0 0 0,1-1 1 0 0,-1 0-1 0 0,0 1 0 0 0,0-1 1 0 0,0 0-1 0 0,0 0 0 0 0,0-1 0 0 0,-1 1 1 0 0,1 0-1 0 0,-1-2 592 0 0,9-25-2701 0 0,2 3 1789 0 0</inkml:trace>
  <inkml:trace contextRef="#ctx0" brushRef="#br0" timeOffset="10904.616">4067 101 1336 0 0,'-5'12'1532'0'0,"2"0"0"0"0,0 0 0 0 0,0 1 1 0 0,1-1-1 0 0,1 1 0 0 0,-1 9-1532 0 0,2 19 1847 0 0,3 18-1847 0 0,0-13 657 0 0,4 72 106 0 0,1 54-140 0 0,-9-148-400 0 0,0-18 258 0 0,1-18 529 0 0,0-19-981 0 0,2 0 0 0 0,2 1 0 0 0,1-1 0 0 0,8-28-29 0 0,-8 40-67 0 0,1 1-1 0 0,0-1 1 0 0,2 1-1 0 0,0 1 0 0 0,1 0 1 0 0,1 0-1 0 0,0 1 1 0 0,7-7 67 0 0,-16 21 34 0 0,1 0 0 0 0,0 0 1 0 0,-1 0-1 0 0,1 0 0 0 0,0 0 0 0 0,0 0 1 0 0,0 1-1 0 0,0-1 0 0 0,1 1 0 0 0,-1 0 1 0 0,0-1-1 0 0,1 1 0 0 0,-1 0 1 0 0,0 0-1 0 0,1 1 0 0 0,-1-1 0 0 0,1 0 1 0 0,-1 1-1 0 0,1 0 0 0 0,0-1 0 0 0,-1 1 1 0 0,1 0-1 0 0,-1 0 0 0 0,3 1-34 0 0,-1 0 69 0 0,0 0 1 0 0,0 1-1 0 0,0 0 0 0 0,0-1 0 0 0,0 1 0 0 0,0 1 1 0 0,-1-1-1 0 0,1 0 0 0 0,-1 1 0 0 0,0 0 0 0 0,0 0 0 0 0,0 0 1 0 0,0 0-1 0 0,1 2-69 0 0,2 2 73 0 0,-1 1 0 0 0,0 0 0 0 0,0 0 0 0 0,0 0 0 0 0,-1 1 1 0 0,0-1-1 0 0,-1 1 0 0 0,0 0 0 0 0,0 0 0 0 0,-1 2-73 0 0,3 17 204 0 0,-1 0-1 0 0,-1 20-203 0 0,2 12 195 0 0,6-13 16 0 0,-8-36-856 0 0,0 0 0 0 0,-1 1 0 0 0,0-1 0 0 0,-1 7 645 0 0,-1-17-217 0 0,0-1 0 0 0,0 0 0 0 0,0 0 1 0 0,-1 0-1 0 0,1 0 0 0 0,0 0 1 0 0,0 0-1 0 0,-1 0 0 0 0,1 0 0 0 0,0 0 1 0 0,0 0-1 0 0,-1 0 0 0 0,1 0 1 0 0,0 0-1 0 0,0 0 0 0 0,-1 0 1 0 0,1 0-1 0 0,0 0 0 0 0,0-1 0 0 0,-1 1 1 0 0,1 0-1 0 0,0 0 0 0 0,0 0 1 0 0,0 0-1 0 0,-1 0 0 0 0,1-1 1 0 0,0 1-1 0 0,0 0 0 0 0,0 0 0 0 0,0 0 1 0 0,-1-1-1 0 0,1 1 0 0 0,0 0 1 0 0,0 0-1 0 0,0 0 0 0 0,0-1 0 0 0,0 1 1 0 0,0 0-1 0 0,0 0 0 0 0,0-1 1 0 0,-1 1 216 0 0,0-1-1622 0 0,-5-1-4079 0 0</inkml:trace>
  <inkml:trace contextRef="#ctx0" brushRef="#br0" timeOffset="11275.848">4389 474 9730 0 0,'13'8'6787'0'0,"4"-7"-4332"0"0,18-6-2456 0 0,-24 2 762 0 0,165-44 597 0 0,-32 12-839 0 0,-83 18-515 0 0,1 3 1 0 0,0 2-1 0 0,13 2-4 0 0,-57 8-607 0 0,1 0 0 0 0,0-1 1 0 0,7-3 606 0 0,-26 6-132 0 0,0 0 1 0 0,0 0 0 0 0,1 0 0 0 0,-1 0 0 0 0,0 0 0 0 0,0 0 0 0 0,0 0-1 0 0,0 0 1 0 0,0 0 0 0 0,0 0 0 0 0,0 0 0 0 0,0 0 0 0 0,0 0 0 0 0,0-1 0 0 0,1 1-1 0 0,-1 0 1 0 0,0 0 0 0 0,0 0 0 0 0,0 0 0 0 0,0 0 0 0 0,0 0 0 0 0,0 0-1 0 0,0 0 1 0 0,0 0 0 0 0,0-1 0 0 0,0 1 0 0 0,0 0 0 0 0,0 0 0 0 0,0 0-1 0 0,0 0 1 0 0,0 0 0 0 0,0 0 0 0 0,0 0 0 0 0,0-1 0 0 0,0 1 0 0 0,0 0-1 0 0,0 0 1 0 0,0 0 0 0 0,0 0 0 0 0,0 0 0 0 0,0 0 0 0 0,0 0 0 0 0,0 0 0 0 0,0-1-1 0 0,-1 1 1 0 0,1 0 0 0 0,0 0 0 0 0,0 0 0 0 0,0 0 0 0 0,0 0 0 0 0,0 0-1 0 0,0 0 1 0 0,0 0 0 0 0,0 0 0 0 0,0 0 0 0 0,0 0 0 0 0,-1 0 0 0 0,1 0-1 0 0,0-1 132 0 0,-11-7-5315 0 0,-14-4 46 0 0,4 5 3797 0 0</inkml:trace>
  <inkml:trace contextRef="#ctx0" brushRef="#br0" timeOffset="11616.749">4788 186 10498 0 0,'-18'76'6421'0'0,"2"7"-6421"0"0,11-52 551 0 0,2 1 0 0 0,1-1 0 0 0,2 1 0 0 0,1 2-551 0 0,-1-31 23 0 0,2 27 372 0 0,6 25-395 0 0,-7-46 19 0 0,2 0-1 0 0,-1 1 1 0 0,1-1 0 0 0,1-1 0 0 0,-1 1-1 0 0,2 0 1 0 0,3 5-19 0 0,2 8 75 0 0,-10-19-230 0 0,1 0 0 0 0,0-1 0 0 0,0 1 0 0 0,1-1 0 0 0,-1 1 0 0 0,0-1 0 0 0,1 1 0 0 0,-1-1 0 0 0,1 0 0 0 0,0 0 1 0 0,1 2 154 0 0,-3-4-122 0 0,1 0 1 0 0,-1 0-1 0 0,0 0 1 0 0,0 0-1 0 0,0 1 1 0 0,0-1 0 0 0,1 0-1 0 0,-1 0 1 0 0,0 0-1 0 0,0 0 1 0 0,0 0-1 0 0,1 0 1 0 0,-1 0 0 0 0,0 0-1 0 0,0 0 1 0 0,0 0-1 0 0,1 0 1 0 0,-1 0-1 0 0,0 0 1 0 0,0 0-1 0 0,0 0 1 0 0,0 0 0 0 0,1-1-1 0 0,-1 1 1 0 0,0 0-1 0 0,0 0 1 0 0,0 0-1 0 0,0 0 1 0 0,1 0 0 0 0,-1 0-1 0 0,0 0 1 0 0,0 0-1 0 0,0-1 1 0 0,0 1-1 0 0,0 0 1 0 0,0 0 0 0 0,1 0-1 0 0,-1 0 1 0 0,0-1-1 0 0,0 1 1 0 0,0 0-1 0 0,0 0 1 0 0,0 0 0 0 0,0 0-1 0 0,0-1 1 0 0,0 1-1 0 0,0 0 1 0 0,0 0-1 0 0,0 0 122 0 0,2-13-4026 0 0,-1 8 1683 0 0,6-10-3148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21T05:32:5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204 509 8 0 0,'3'-26'29'0'0,"-2"19"160"0"0,0-1 1 0 0,0 0-1 0 0,-1 1 0 0 0,0-1 0 0 0,0-3-189 0 0,0 9 196 0 0,-1 1 0 0 0,1-1 1 0 0,0 1-1 0 0,-1-1 0 0 0,1 1 1 0 0,-1-1-1 0 0,1 1 0 0 0,-1 0 1 0 0,0-1-1 0 0,1 1 0 0 0,-1 0 1 0 0,0-1-1 0 0,0 1 0 0 0,0 0 1 0 0,0 0-1 0 0,0 0 0 0 0,0 0 1 0 0,0 0-1 0 0,-1 0 0 0 0,1 0 1 0 0,0 0-1 0 0,0 0 0 0 0,-1 1 1 0 0,1-1-1 0 0,-1 0 0 0 0,1 1 1 0 0,-1-1-1 0 0,0 1-196 0 0,1-1 194 0 0,-1 1 0 0 0,0 0 0 0 0,1 0 0 0 0,-1 0 0 0 0,0 0 0 0 0,0 0 0 0 0,1 0 0 0 0,-1 0 0 0 0,0 1 0 0 0,1-1 1 0 0,-1 1-1 0 0,0-1 0 0 0,1 1 0 0 0,-1 0 0 0 0,1-1 0 0 0,-1 1 0 0 0,1 0 0 0 0,-1 0 0 0 0,1 0 0 0 0,0 0 0 0 0,-1 0 0 0 0,1 1-194 0 0,-5 4 31 0 0,0 0 1 0 0,1 0-1 0 0,0 1 0 0 0,-2 3-31 0 0,-6 10 8 0 0,1 1 0 0 0,1 0 0 0 0,1 1 0 0 0,1 0-1 0 0,1 1-7 0 0,-14 45-1 0 0,3 2 1 0 0,15-48 17 0 0,0-1 0 0 0,1 1 0 0 0,2 0 0 0 0,0 0 0 0 0,1 5-17 0 0,0-25-4 0 0,0 1 0 0 0,1-1 0 0 0,-1 1 0 0 0,0 0 0 0 0,1-1 0 0 0,0 1 0 0 0,-1-1 0 0 0,1 1-1 0 0,0-1 1 0 0,0 0 0 0 0,0 1 0 0 0,1-1 0 0 0,-1 0 0 0 0,0 0 0 0 0,1 0 0 0 0,0 0 0 0 0,-1 0 0 0 0,1 0 0 0 0,0 0 0 0 0,0 0 0 0 0,0-1 0 0 0,0 1 0 0 0,0-1 0 0 0,1 1 0 0 0,-1-1-1 0 0,0 0 1 0 0,2 1 4 0 0,7 2 58 0 0,0-1 0 0 0,1 0-1 0 0,-1-1 1 0 0,1 0-1 0 0,8 1-57 0 0,5 0 191 0 0,-13-1-110 0 0,0-2 1 0 0,0 1-1 0 0,-1-1 0 0 0,1-1 0 0 0,0 0 0 0 0,1-1-81 0 0,30-9-1647 0 0,-38 9 619 0 0,0 0 0 0 0,-1 0-1 0 0,1-1 1 0 0,-1 0 0 0 0,0 1 0 0 0,4-4 1028 0 0,14-20-3581 0 0,-9 12 3133 0 0</inkml:trace>
  <inkml:trace contextRef="#ctx0" brushRef="#br0" timeOffset="370.697">457 461 8 0 0,'1'-3'220'0'0,"-1"0"-1"0"0,1 0 1 0 0,0 0 0 0 0,0 0 0 0 0,0 0-1 0 0,1 0 1 0 0,-1 0 0 0 0,1 1 0 0 0,-1-1-1 0 0,2-1-219 0 0,10-8 1887 0 0,-13 12-1824 0 0,0 0 0 0 0,1 0 0 0 0,-1-1 1 0 0,0 1-1 0 0,1 0 0 0 0,-1 0 0 0 0,1 0 0 0 0,-1 0 1 0 0,1 0-1 0 0,-1 0 0 0 0,0 0 0 0 0,1 0 0 0 0,-1 0 1 0 0,1 0-1 0 0,-1 0 0 0 0,0 0 0 0 0,1 0 0 0 0,-1 0 1 0 0,1 0-1 0 0,-1 0 0 0 0,0 0 0 0 0,1 1 0 0 0,-1-1 1 0 0,1 0-1 0 0,-1 0 0 0 0,0 0 0 0 0,1 1 1 0 0,-1-1-1 0 0,0 0 0 0 0,1 1-63 0 0,0 0 71 0 0,-1 1 0 0 0,1-1-1 0 0,-1 0 1 0 0,1 1 0 0 0,-1-1 0 0 0,1 1 0 0 0,-1-1 0 0 0,0 1 0 0 0,1 0-1 0 0,-1-1 1 0 0,0 1 0 0 0,0-1 0 0 0,0 1 0 0 0,-1 0-71 0 0,2 9 123 0 0,40 268 781 0 0,-34-223-663 0 0,-1-18 245 0 0,-2 1-1 0 0,-2 10-485 0 0,-1-33 346 0 0,0-15 208 0 0,1-9 260 0 0,0-5-538 0 0,-1 0-1 0 0,-1 0 1 0 0,0 0-1 0 0,-1-7-275 0 0,0 7 372 0 0,0-1 1 0 0,2 0-1 0 0,-1 1 0 0 0,3-14-372 0 0,3 1 167 0 0,-3 7 11 0 0,1 1-1 0 0,0 0 0 0 0,2 0 1 0 0,0 0-1 0 0,1 1 0 0 0,0 0 1 0 0,2 0-1 0 0,1 0-177 0 0,-2 3-37 0 0,1 1 0 0 0,1 0 1 0 0,11-10 36 0 0,-18 19-18 0 0,1 1 1 0 0,0 0 0 0 0,0-1 0 0 0,0 1 0 0 0,0 1 0 0 0,1-1-1 0 0,-1 1 1 0 0,1-1 0 0 0,-1 1 0 0 0,1 0 0 0 0,0 1-1 0 0,0-1 1 0 0,0 1 0 0 0,1 0 17 0 0,-3 1-312 0 0,0 0 0 0 0,0 0 0 0 0,0 1 0 0 0,0-1 0 0 0,0 1 0 0 0,0 0 0 0 0,-1-1 0 0 0,1 1-1 0 0,1 1 313 0 0,-2-1-661 0 0,0 0 0 0 0,0 0 0 0 0,0-1 0 0 0,0 1 0 0 0,0 0 0 0 0,0-1 0 0 0,1 0 0 0 0,-1 1-1 0 0,0-1 1 0 0,0 0 0 0 0,0 0 0 0 0,0 0 0 0 0,1-1 0 0 0,-1 1 0 0 0,1-1 661 0 0,3-1-1719 0 0,4 2 1412 0 0</inkml:trace>
  <inkml:trace contextRef="#ctx0" brushRef="#br0" timeOffset="798.773">1019 511 1856 0 0,'-11'5'9294'0'0,"-13"20"-7809"0"0,14-10-1425 0 0,1 0 0 0 0,0 1 1 0 0,1 0-1 0 0,0 0 0 0 0,2 1 0 0 0,0 0 1 0 0,1 0-1 0 0,0 1 0 0 0,1 0 0 0 0,0 16-60 0 0,1-16-2 0 0,-1 1-17 0 0,2-1 0 0 0,0 1 1 0 0,1 11 18 0 0,1-24-2 0 0,0-1-1 0 0,1 1 1 0 0,0-1 0 0 0,0 1-1 0 0,0-1 1 0 0,0 0 0 0 0,1 1 0 0 0,0-1-1 0 0,0 0 1 0 0,1 0 0 0 0,-1 0-1 0 0,1-1 1 0 0,0 1 0 0 0,2 2 2 0 0,-4-6 4 0 0,-1-1 0 0 0,1 1 1 0 0,0 0-1 0 0,-1-1 0 0 0,1 1 1 0 0,0-1-1 0 0,-1 1 0 0 0,1 0 0 0 0,0-1 1 0 0,0 0-1 0 0,0 1 0 0 0,0-1 1 0 0,-1 1-1 0 0,1-1 0 0 0,0 0 1 0 0,0 0-1 0 0,0 1 0 0 0,0-1 0 0 0,0 0 1 0 0,0 0-1 0 0,0 0 0 0 0,0 0 1 0 0,0 0-1 0 0,0 0 0 0 0,0 0-4 0 0,1-1 13 0 0,0 0-1 0 0,-1 1 0 0 0,1-1 1 0 0,0 0-1 0 0,0 0 0 0 0,0 0 1 0 0,0 0-1 0 0,-1-1 0 0 0,1 1 1 0 0,0 0-1 0 0,0-2-12 0 0,5-4 67 0 0,0-1-1 0 0,-1 0 1 0 0,0-1 0 0 0,2-3-67 0 0,-8 12 2 0 0,10-17 60 0 0,-2-1 0 0 0,0 0 0 0 0,-1-1 0 0 0,-1 1 1 0 0,0-4-63 0 0,2-1 22 0 0,-4 7 4 0 0,0-1 0 0 0,-1 0 0 0 0,-1 0 0 0 0,-1 0 0 0 0,0-15-26 0 0,-2-2 63 0 0,-1 0 0 0 0,-5-16-63 0 0,4 26-42 0 0,3 22 21 0 0,3 16 31 0 0,5 17 133 0 0,1-1 0 0 0,2 0 1 0 0,1 0-1 0 0,1-1 0 0 0,1-1 0 0 0,7 7-143 0 0,4 13 197 0 0,11 30-197 0 0,-34-74 22 0 0,0-1 0 0 0,0 0-1 0 0,0 0 1 0 0,0 0 0 0 0,1 0 0 0 0,-1 0-1 0 0,1 0 1 0 0,1 0-22 0 0,-4-3-74 0 0,0 1-1 0 0,0-1 1 0 0,1 0-1 0 0,-1 1 1 0 0,0-1-1 0 0,0 0 0 0 0,1 0 1 0 0,-1 0-1 0 0,0 1 1 0 0,1-1-1 0 0,-1 0 1 0 0,0 0-1 0 0,1 0 1 0 0,-1 0-1 0 0,0 0 1 0 0,1 0-1 0 0,-1 0 1 0 0,1 0-1 0 0,-1 1 1 0 0,0-1-1 0 0,1 0 0 0 0,-1-1 1 0 0,0 1-1 0 0,1 0 1 0 0,-1 0-1 0 0,0 0 1 0 0,1 0-1 0 0,-1 0 1 0 0,0 0-1 0 0,1 0 1 0 0,-1 0 74 0 0,1-1-407 0 0,-1-1 1 0 0,1 1-1 0 0,-1 0 1 0 0,0 0-1 0 0,1 0 1 0 0,-1 0 0 0 0,0 0-1 0 0,0 0 1 0 0,0 0-1 0 0,0-1 1 0 0,0 1-1 0 0,0 0 1 0 0,0 0 0 0 0,0 0-1 0 0,0 0 1 0 0,-1 0-1 0 0,1-1 407 0 0,-4-24-3579 0 0,1-6 961 0 0</inkml:trace>
  <inkml:trace contextRef="#ctx0" brushRef="#br0" timeOffset="1203.341">1333 416 2641 0 0,'31'75'8073'0'0,"-21"-55"-7511"0"0,-2 0 1 0 0,0 1 0 0 0,-1 0 0 0 0,-1 0 0 0 0,-1 0 0 0 0,2 22-563 0 0,-3-16 257 0 0,1 0 1 0 0,8 25-258 0 0,5 30 26 0 0,-14-68-32 0 0,-3-12 12 0 0,-1-1-1 0 0,1 1 0 0 0,0-1 0 0 0,-1 1 0 0 0,0-1 0 0 0,1 1 1 0 0,-1 0-1 0 0,0-1 0 0 0,1 1 0 0 0,-1 0 0 0 0,0-1 0 0 0,0 1 1 0 0,-1 0-1 0 0,1-1 0 0 0,0 1 0 0 0,0 0 0 0 0,-1-1 0 0 0,1 1 0 0 0,-2 1-5 0 0,-1-38 203 0 0,-2-2-236 0 0,1-1-1 0 0,2 1 1 0 0,2 0 0 0 0,2-18 33 0 0,-1 39 9 0 0,1 0 0 0 0,1 0 0 0 0,0 1 0 0 0,1-1 0 0 0,0 1 0 0 0,2 0 0 0 0,-1 0 0 0 0,2 1 0 0 0,0-1 0 0 0,1 1 0 0 0,8-10-9 0 0,-12 19 25 0 0,0 0 1 0 0,0 0-1 0 0,1 1 1 0 0,-1 0-1 0 0,1 0 1 0 0,0 0-1 0 0,0 0 1 0 0,1 1 0 0 0,-1 0-1 0 0,1 0 1 0 0,1-1-26 0 0,-5 4 26 0 0,1-1 0 0 0,-1 0 0 0 0,0 0 0 0 0,1 1 0 0 0,-1-1 0 0 0,0 1 0 0 0,1 0 0 0 0,-1 0 0 0 0,1 0 0 0 0,-1 0 0 0 0,0 0 0 0 0,1 0 0 0 0,-1 1 0 0 0,0-1 0 0 0,1 1 0 0 0,-1 0 0 0 0,0 0 0 0 0,0 0 0 0 0,1 0 0 0 0,-1 0 0 0 0,0 0 0 0 0,0 0 0 0 0,0 1 0 0 0,0-1 0 0 0,0 1 0 0 0,-1-1 0 0 0,1 1 0 0 0,0 0 0 0 0,-1-1 0 0 0,1 2-26 0 0,13 19 265 0 0,-1 1 0 0 0,0 0 0 0 0,1 8-265 0 0,12 20 296 0 0,50 96-76 0 0,-58-110-209 0 0,-16-28 21 0 0,1 1 0 0 0,-1-1 0 0 0,-1 0 0 0 0,0 1 0 0 0,0-1 0 0 0,-1 1 0 0 0,0 2-32 0 0,0-1 11 0 0,1 0-1 0 0,0 0 1 0 0,0 0-1 0 0,1-1 1 0 0,1 3-11 0 0,0-6-583 0 0,-5-11-4005 0 0,-1-8-3661 0 0,9 9 4980 0 0,-7-12 2413 0 0</inkml:trace>
  <inkml:trace contextRef="#ctx0" brushRef="#br0" timeOffset="1548.306">1929 312 3977 0 0,'10'16'6664'0'0,"2"0"-4446"0"0,12 16-1075 0 0,20 57-517 0 0,-4 2-1 0 0,-4 2 1 0 0,4 26-626 0 0,-18-32-1533 0 0,-7-25-2679 0 0,-11-44 1124 0 0,-4-17 2864 0 0,0-1 1 0 0,1 1 0 0 0,-1-1 0 0 0,0 1 0 0 0,0-1 0 0 0,0 1 0 0 0,0-1 0 0 0,0 1 0 0 0,0 0-1 0 0,0-1 1 0 0,0 1 0 0 0,0-1 0 0 0,0 1 0 0 0,0-1 0 0 0,0 1 0 0 0,0-1 0 0 0,-1 1 0 0 0,1-1-1 0 0,0 1 1 0 0,0-1 0 0 0,-1 1 0 0 0,1-1 0 0 0,0 1 0 0 0,0-1 0 0 0,-1 0 0 0 0,1 1 0 0 0,-1-1 223 0 0,-4-1-1014 0 0</inkml:trace>
  <inkml:trace contextRef="#ctx0" brushRef="#br0" timeOffset="1912.233">2355 352 4481 0 0,'-1'3'848'0'0,"0"-1"1"0"0,0 1-1 0 0,-1 0 1 0 0,1 0-1 0 0,0-1 1 0 0,-1 1-1 0 0,0-1 1 0 0,0 2-849 0 0,-20 18 1890 0 0,-27 12-1938 0 0,47-33 144 0 0,-9 6-84 0 0,0 0 0 0 0,1 1 0 0 0,-1 0 0 0 0,1 0 0 0 0,1 1-1 0 0,-1 1 1 0 0,2-1 0 0 0,-1 1 0 0 0,1 1 0 0 0,1 0 0 0 0,0 0 0 0 0,1 0 0 0 0,0 1 0 0 0,0 0 0 0 0,1 0 0 0 0,1 0 0 0 0,0 1 0 0 0,1 0 0 0 0,0 0 0 0 0,1-1 0 0 0,0 1 0 0 0,1 1 0 0 0,1 1-12 0 0,0-8 48 0 0,0-1 0 0 0,0 0 1 0 0,1 1-1 0 0,0-1 1 0 0,0 0-1 0 0,1 1 1 0 0,-1-1-1 0 0,3 5-48 0 0,-2-8 35 0 0,-1-1 0 0 0,1 1 0 0 0,-1-1 0 0 0,1 0 0 0 0,0 1 0 0 0,0-1 0 0 0,0 0 0 0 0,0 0 0 0 0,0 0 0 0 0,0-1 0 0 0,1 1 1 0 0,-1 0-1 0 0,0-1 0 0 0,1 1 0 0 0,0-1 0 0 0,-1 0 0 0 0,1 0 0 0 0,0 0 0 0 0,0 0 0 0 0,1 0-35 0 0,10 2 331 0 0,0 0 1 0 0,0 0-1 0 0,1-1 1 0 0,-1-1-1 0 0,0-1 1 0 0,1 0 0 0 0,-1-1-1 0 0,1 0 1 0 0,-1-1-1 0 0,13-4-331 0 0,-7 1 189 0 0,-1 0 0 0 0,0-1 0 0 0,0-1 1 0 0,0-1-1 0 0,8-6-189 0 0,47-18-1557 0 0,-53 24-3380 0 0,-21 8 4684 0 0,1-1 1 0 0,-1 1-1 0 0,0 0 0 0 0,1 0 0 0 0,-1-1 0 0 0,0 1 0 0 0,1 0 0 0 0,-1-1 0 0 0,0 1 0 0 0,1 0 1 0 0,-1-1-1 0 0,0 1 0 0 0,1 0 0 0 0,-1-1 0 0 0,0 1 0 0 0,0-1 0 0 0,0 1 0 0 0,1-1 1 0 0,-1 1-1 0 0,0 0 0 0 0,0-1 0 0 0,0 1 0 0 0,0-1 0 0 0,0 1 0 0 0,0-1 0 0 0,0 1 0 0 0,0-1 1 0 0,0 1-1 0 0,0-1 253 0 0,0-3-1321 0 0,2-7-2354 0 0</inkml:trace>
  <inkml:trace contextRef="#ctx0" brushRef="#br0" timeOffset="2331.815">2743 573 5529 0 0,'3'0'5393'0'0,"13"-1"-3359"0"0,-8-1-1709 0 0,0 0-1 0 0,0 0 1 0 0,0-1 0 0 0,-1 0-1 0 0,1 0 1 0 0,-1-1 0 0 0,0 0-1 0 0,0-1 1 0 0,0 1 0 0 0,4-5-325 0 0,-5 4-10 0 0,0 0 0 0 0,1 1 0 0 0,-1 0 0 0 0,1 0 0 0 0,-1 0 0 0 0,1 1 0 0 0,0 0 0 0 0,0 0 0 0 0,1 1 0 0 0,-1 0 0 0 0,1 0 0 0 0,-1 1 0 0 0,6-1 10 0 0,16 5-785 0 0,-2-1-5309 0 0,-27-6-260 0 0,-10-4 3701 0 0,5 7 2474 0 0</inkml:trace>
  <inkml:trace contextRef="#ctx0" brushRef="#br0" timeOffset="2684.195">2647 338 7762 0 0,'-8'8'4654'0'0,"-5"5"-227"0"0,15-9-3548 0 0,11-4-261 0 0,8-5-520 0 0,-1 0 1 0 0,1-2-1 0 0,-1 0 1 0 0,19-10-99 0 0,20-7-390 0 0,-43 18-152 0 0,9-3-1830 0 0,-6 8-3321 0 0,-10-3-1621 0 0,-4 3 4899 0 0</inkml:trace>
  <inkml:trace contextRef="#ctx0" brushRef="#br0" timeOffset="3045.988">3259 48 5833 0 0,'2'9'1253'0'0,"0"0"0"0"0,1 0 0 0 0,0 0 1 0 0,0-1-1 0 0,1 1 0 0 0,0-1 0 0 0,2 3-1253 0 0,38 51 2119 0 0,-29-41-2565 0 0,0 0 0 0 0,1 5 446 0 0,-12-18 35 0 0,0 0-1 0 0,0 0 0 0 0,-1 1 1 0 0,0-1-1 0 0,0 1 1 0 0,-1 0-1 0 0,0-1 0 0 0,-1 4-34 0 0,0-3-301 0 0,-1 0-1 0 0,0 0 0 0 0,-1 0 0 0 0,0 0 1 0 0,0 0-1 0 0,-1 0 0 0 0,0 0 0 0 0,-1 0 1 0 0,0 0-1 0 0,0-1 0 0 0,-1 1 0 0 0,0-1 1 0 0,0 0-1 0 0,-1 0 0 0 0,-1 0 302 0 0,-10 15-1797 0 0,-1-2 0 0 0,-1 0 0 0 0,-2-1 0 0 0,-8 7 1797 0 0,22-21 80 0 0,-1 0 0 0 0,0 0 1 0 0,0-1-1 0 0,0 0 0 0 0,-1 0 0 0 0,0 0 1 0 0,0-1-1 0 0,0 0 0 0 0,0-1 1 0 0,-1 0-1 0 0,-6 2-80 0 0,7-2 2899 0 0,10 1 341 0 0,-2-4-3219 0 0,2-1 290 0 0,-1 1 1 0 0,1-1-1 0 0,0 1 1 0 0,-1-1-1 0 0,1 1 1 0 0,0 0-1 0 0,0 0 0 0 0,-1 0 1 0 0,1 0-1 0 0,0 0 1 0 0,0 0-1 0 0,-1 0 1 0 0,1 1-1 0 0,1-1-311 0 0,26 1 374 0 0,9-6 171 0 0,-25 5-335 0 0,-1-2 0 0 0,1 1 1 0 0,-1-2-1 0 0,12-3-210 0 0,3-2 152 0 0,-19 6-199 0 0,-1 0-1 0 0,0-1 1 0 0,1 0-1 0 0,-1 0 1 0 0,0 0-1 0 0,-1-1 1 0 0,5-3 47 0 0,6-4-1230 0 0,-14 10 348 0 0,-1-1 0 0 0,1 1-1 0 0,-1-1 1 0 0,1 0 0 0 0,-1 0-1 0 0,0 0 1 0 0,0 0-1 0 0,0 0 1 0 0,0 0 0 0 0,0 0-1 0 0,0-1 1 0 0,-1 1 0 0 0,2-3 882 0 0,4-4-4604 0 0</inkml:trace>
  <inkml:trace contextRef="#ctx0" brushRef="#br0" timeOffset="3424.454">3669 0 9714 0 0,'1'1'139'0'0,"0"-1"0"0"0,0 0 0 0 0,0 0 0 0 0,0 1 0 0 0,1-1 0 0 0,-1 0 0 0 0,-1 1 0 0 0,1-1 0 0 0,0 1 0 0 0,0-1 0 0 0,0 1 0 0 0,0 0 0 0 0,0-1 0 0 0,0 1 0 0 0,-1 0 0 0 0,1 0 0 0 0,0-1 0 0 0,0 1 0 0 0,-1 0 0 0 0,1 0 0 0 0,-1 0 0 0 0,1 0-139 0 0,12 27 889 0 0,-7-13-410 0 0,11 15 38 0 0,2-1 1 0 0,0 0-1 0 0,2-2 0 0 0,2 0-517 0 0,-5-6 465 0 0,0 2 1 0 0,-1 0-1 0 0,-2 1 1 0 0,0 0-1 0 0,-1 1 0 0 0,5 17-465 0 0,-14-28 214 0 0,-1-1 0 0 0,-1 1 0 0 0,0 0 0 0 0,-1 0-1 0 0,0 0 1 0 0,-2 1 0 0 0,1-1 0 0 0,-2 0 0 0 0,-1 12-214 0 0,-1-4 201 0 0,-2 1 0 0 0,0-1 1 0 0,-1 0-1 0 0,-2-1 1 0 0,-7 18-202 0 0,6-21-266 0 0,-9 23-670 0 0,13-16-3078 0 0,5-25 3857 0 0,0 0-1 0 0,0 0 1 0 0,0 0 0 0 0,0 1-1 0 0,0-1 1 0 0,0 0 0 0 0,1 0-1 0 0,-1 0 1 0 0,0 0 0 0 0,0 1-1 0 0,0-1 1 0 0,0 0 0 0 0,-1 0-1 0 0,1 0 1 0 0,0 0 0 0 0,0 0 0 0 0,0 1-1 0 0,0-1 1 0 0,0 0 0 0 0,0 0-1 0 0,0 0 1 0 0,0 0 0 0 0,0 0-1 0 0,0 1 1 0 0,0-1 0 0 0,0 0-1 0 0,0 0 1 0 0,-1 0 0 0 0,1 0-1 0 0,0 0 1 0 0,0 0 0 0 0,0 1-1 0 0,0-1 1 0 0,0 0 0 0 0,0 0-1 0 0,-1 0 1 0 0,1 0 0 0 0,0 0 0 0 0,0 0-1 0 0,0 0 1 0 0,0 0 0 0 0,-1 0-1 0 0,1 0 1 0 0,0 0 0 0 0,0 0-1 0 0,0 0 1 0 0,0 0 0 0 0,0 0-1 0 0,-1 0 1 0 0,1 0 0 0 0,0 0-1 0 0,0 0 1 0 0,0 0 0 0 0,0 0-1 0 0,-1 0 1 0 0,1 0 0 0 0,0 0-1 0 0,0 0 1 0 0,0 0 0 0 0,0-1 0 0 0,0 1 157 0 0,-2 0-1421 0 0,-1-1-4207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원점만 있으면 </a:t>
            </a:r>
            <a:r>
              <a:rPr lang="en-US" altLang="ko-KR" dirty="0"/>
              <a:t>0</a:t>
            </a:r>
            <a:r>
              <a:rPr lang="ko-KR" altLang="en-US" dirty="0"/>
              <a:t>차원</a:t>
            </a:r>
          </a:p>
        </p:txBody>
      </p:sp>
    </p:spTree>
    <p:extLst>
      <p:ext uri="{BB962C8B-B14F-4D97-AF65-F5344CB8AC3E}">
        <p14:creationId xmlns:p14="http://schemas.microsoft.com/office/powerpoint/2010/main" val="82747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r>
              <a:rPr lang="ko-KR" altLang="en-US" dirty="0"/>
              <a:t>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26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 err="1"/>
              <a:t>colum</a:t>
            </a:r>
            <a:r>
              <a:rPr lang="ko-KR" altLang="en-US" dirty="0"/>
              <a:t>과 두 번째의 합으로 </a:t>
            </a:r>
            <a:r>
              <a:rPr lang="en-US" altLang="ko-KR" dirty="0"/>
              <a:t>2 3 5 </a:t>
            </a:r>
            <a:r>
              <a:rPr lang="ko-KR" altLang="en-US" dirty="0"/>
              <a:t>를 만들 수 있기 때문에 두 개만 </a:t>
            </a:r>
            <a:r>
              <a:rPr lang="en-US" altLang="ko-KR" dirty="0"/>
              <a:t>independent </a:t>
            </a:r>
            <a:r>
              <a:rPr lang="ko-KR" altLang="en-US" dirty="0"/>
              <a:t>하다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2</a:t>
            </a:r>
            <a:r>
              <a:rPr lang="ko-KR" altLang="en-US" dirty="0"/>
              <a:t>차원이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00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 space</a:t>
            </a:r>
            <a:r>
              <a:rPr lang="ko-KR" altLang="en-US" dirty="0"/>
              <a:t>는 전치되어도 동일하다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69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Column space=row space=rank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39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192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Where should I apply this?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60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원점과 입력과 출력이 평행해지는 지점</a:t>
            </a:r>
            <a:r>
              <a:rPr lang="en-US" altLang="ko-KR" dirty="0"/>
              <a:t>. </a:t>
            </a:r>
            <a:r>
              <a:rPr lang="ko-KR" altLang="en-US" dirty="0"/>
              <a:t>중요한 것은 </a:t>
            </a:r>
            <a:r>
              <a:rPr lang="en-US" altLang="ko-KR" dirty="0"/>
              <a:t>vector</a:t>
            </a:r>
            <a:r>
              <a:rPr lang="ko-KR" altLang="en-US" dirty="0"/>
              <a:t>가 방향이라는 점</a:t>
            </a:r>
            <a:r>
              <a:rPr lang="en-US" altLang="ko-KR" dirty="0"/>
              <a:t>. </a:t>
            </a:r>
            <a:r>
              <a:rPr lang="ko-KR" altLang="en-US" dirty="0"/>
              <a:t>반드시 그 선을 따라갈 필요는 없다</a:t>
            </a:r>
            <a:r>
              <a:rPr lang="en-US" altLang="ko-KR" dirty="0"/>
              <a:t>(</a:t>
            </a:r>
            <a:r>
              <a:rPr lang="ko-KR" altLang="en-US" dirty="0"/>
              <a:t>방향이 같다면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Given </a:t>
            </a:r>
            <a:r>
              <a:rPr lang="ko-KR" altLang="en-US" dirty="0"/>
              <a:t>행렬에서 </a:t>
            </a:r>
            <a:r>
              <a:rPr lang="en-US" altLang="ko-KR" dirty="0"/>
              <a:t>eigenvector</a:t>
            </a:r>
            <a:r>
              <a:rPr lang="ko-KR" altLang="en-US" dirty="0"/>
              <a:t>는 무엇이냐</a:t>
            </a:r>
            <a:r>
              <a:rPr lang="en-US" altLang="ko-KR" dirty="0"/>
              <a:t>? : </a:t>
            </a:r>
            <a:r>
              <a:rPr lang="ko-KR" altLang="en-US" dirty="0"/>
              <a:t>값만 존재하는 것이 아니고 방향 전체</a:t>
            </a:r>
            <a:r>
              <a:rPr lang="en-US" altLang="ko-KR" dirty="0"/>
              <a:t>. </a:t>
            </a:r>
            <a:r>
              <a:rPr lang="ko-KR" altLang="en-US" dirty="0"/>
              <a:t>따라서 집합이 되면 그 선을 </a:t>
            </a:r>
            <a:r>
              <a:rPr lang="en-US" altLang="ko-KR" dirty="0"/>
              <a:t>eigenspace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58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4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5.png"/><Relationship Id="rId117" Type="http://schemas.openxmlformats.org/officeDocument/2006/relationships/customXml" Target="../ink/ink170.xml"/><Relationship Id="rId21" Type="http://schemas.openxmlformats.org/officeDocument/2006/relationships/customXml" Target="../ink/ink122.xml"/><Relationship Id="rId42" Type="http://schemas.openxmlformats.org/officeDocument/2006/relationships/image" Target="../media/image193.png"/><Relationship Id="rId47" Type="http://schemas.openxmlformats.org/officeDocument/2006/relationships/customXml" Target="../ink/ink135.xml"/><Relationship Id="rId63" Type="http://schemas.openxmlformats.org/officeDocument/2006/relationships/customXml" Target="../ink/ink143.xml"/><Relationship Id="rId68" Type="http://schemas.openxmlformats.org/officeDocument/2006/relationships/image" Target="../media/image206.png"/><Relationship Id="rId84" Type="http://schemas.openxmlformats.org/officeDocument/2006/relationships/image" Target="../media/image214.png"/><Relationship Id="rId89" Type="http://schemas.openxmlformats.org/officeDocument/2006/relationships/customXml" Target="../ink/ink156.xml"/><Relationship Id="rId112" Type="http://schemas.openxmlformats.org/officeDocument/2006/relationships/image" Target="../media/image228.png"/><Relationship Id="rId133" Type="http://schemas.openxmlformats.org/officeDocument/2006/relationships/customXml" Target="../ink/ink178.xml"/><Relationship Id="rId138" Type="http://schemas.openxmlformats.org/officeDocument/2006/relationships/image" Target="../media/image241.png"/><Relationship Id="rId154" Type="http://schemas.openxmlformats.org/officeDocument/2006/relationships/image" Target="../media/image249.png"/><Relationship Id="rId159" Type="http://schemas.openxmlformats.org/officeDocument/2006/relationships/customXml" Target="../ink/ink191.xml"/><Relationship Id="rId175" Type="http://schemas.openxmlformats.org/officeDocument/2006/relationships/customXml" Target="../ink/ink199.xml"/><Relationship Id="rId170" Type="http://schemas.openxmlformats.org/officeDocument/2006/relationships/image" Target="../media/image257.png"/><Relationship Id="rId16" Type="http://schemas.openxmlformats.org/officeDocument/2006/relationships/image" Target="../media/image180.png"/><Relationship Id="rId107" Type="http://schemas.openxmlformats.org/officeDocument/2006/relationships/customXml" Target="../ink/ink165.xml"/><Relationship Id="rId11" Type="http://schemas.openxmlformats.org/officeDocument/2006/relationships/customXml" Target="../ink/ink117.xml"/><Relationship Id="rId32" Type="http://schemas.openxmlformats.org/officeDocument/2006/relationships/image" Target="../media/image188.png"/><Relationship Id="rId37" Type="http://schemas.openxmlformats.org/officeDocument/2006/relationships/customXml" Target="../ink/ink130.xml"/><Relationship Id="rId53" Type="http://schemas.openxmlformats.org/officeDocument/2006/relationships/customXml" Target="../ink/ink138.xml"/><Relationship Id="rId58" Type="http://schemas.openxmlformats.org/officeDocument/2006/relationships/image" Target="../media/image201.png"/><Relationship Id="rId74" Type="http://schemas.openxmlformats.org/officeDocument/2006/relationships/image" Target="../media/image209.png"/><Relationship Id="rId79" Type="http://schemas.openxmlformats.org/officeDocument/2006/relationships/customXml" Target="../ink/ink151.xml"/><Relationship Id="rId102" Type="http://schemas.openxmlformats.org/officeDocument/2006/relationships/image" Target="../media/image223.png"/><Relationship Id="rId123" Type="http://schemas.openxmlformats.org/officeDocument/2006/relationships/customXml" Target="../ink/ink173.xml"/><Relationship Id="rId128" Type="http://schemas.openxmlformats.org/officeDocument/2006/relationships/image" Target="../media/image236.png"/><Relationship Id="rId144" Type="http://schemas.openxmlformats.org/officeDocument/2006/relationships/image" Target="../media/image244.png"/><Relationship Id="rId149" Type="http://schemas.openxmlformats.org/officeDocument/2006/relationships/customXml" Target="../ink/ink186.xml"/><Relationship Id="rId5" Type="http://schemas.openxmlformats.org/officeDocument/2006/relationships/customXml" Target="../ink/ink114.xml"/><Relationship Id="rId90" Type="http://schemas.openxmlformats.org/officeDocument/2006/relationships/image" Target="../media/image217.png"/><Relationship Id="rId95" Type="http://schemas.openxmlformats.org/officeDocument/2006/relationships/customXml" Target="../ink/ink159.xml"/><Relationship Id="rId160" Type="http://schemas.openxmlformats.org/officeDocument/2006/relationships/image" Target="../media/image252.png"/><Relationship Id="rId165" Type="http://schemas.openxmlformats.org/officeDocument/2006/relationships/customXml" Target="../ink/ink194.xml"/><Relationship Id="rId181" Type="http://schemas.openxmlformats.org/officeDocument/2006/relationships/customXml" Target="../ink/ink202.xml"/><Relationship Id="rId186" Type="http://schemas.openxmlformats.org/officeDocument/2006/relationships/image" Target="../media/image265.png"/><Relationship Id="rId22" Type="http://schemas.openxmlformats.org/officeDocument/2006/relationships/image" Target="../media/image183.png"/><Relationship Id="rId27" Type="http://schemas.openxmlformats.org/officeDocument/2006/relationships/customXml" Target="../ink/ink125.xml"/><Relationship Id="rId43" Type="http://schemas.openxmlformats.org/officeDocument/2006/relationships/customXml" Target="../ink/ink133.xml"/><Relationship Id="rId48" Type="http://schemas.openxmlformats.org/officeDocument/2006/relationships/image" Target="../media/image196.png"/><Relationship Id="rId64" Type="http://schemas.openxmlformats.org/officeDocument/2006/relationships/image" Target="../media/image204.png"/><Relationship Id="rId69" Type="http://schemas.openxmlformats.org/officeDocument/2006/relationships/customXml" Target="../ink/ink146.xml"/><Relationship Id="rId113" Type="http://schemas.openxmlformats.org/officeDocument/2006/relationships/customXml" Target="../ink/ink168.xml"/><Relationship Id="rId118" Type="http://schemas.openxmlformats.org/officeDocument/2006/relationships/image" Target="../media/image231.png"/><Relationship Id="rId134" Type="http://schemas.openxmlformats.org/officeDocument/2006/relationships/image" Target="../media/image239.png"/><Relationship Id="rId139" Type="http://schemas.openxmlformats.org/officeDocument/2006/relationships/customXml" Target="../ink/ink181.xml"/><Relationship Id="rId80" Type="http://schemas.openxmlformats.org/officeDocument/2006/relationships/image" Target="../media/image212.png"/><Relationship Id="rId85" Type="http://schemas.openxmlformats.org/officeDocument/2006/relationships/customXml" Target="../ink/ink154.xml"/><Relationship Id="rId150" Type="http://schemas.openxmlformats.org/officeDocument/2006/relationships/image" Target="../media/image247.png"/><Relationship Id="rId155" Type="http://schemas.openxmlformats.org/officeDocument/2006/relationships/customXml" Target="../ink/ink189.xml"/><Relationship Id="rId171" Type="http://schemas.openxmlformats.org/officeDocument/2006/relationships/customXml" Target="../ink/ink197.xml"/><Relationship Id="rId176" Type="http://schemas.openxmlformats.org/officeDocument/2006/relationships/image" Target="../media/image260.png"/><Relationship Id="rId12" Type="http://schemas.openxmlformats.org/officeDocument/2006/relationships/image" Target="../media/image178.png"/><Relationship Id="rId17" Type="http://schemas.openxmlformats.org/officeDocument/2006/relationships/customXml" Target="../ink/ink120.xml"/><Relationship Id="rId33" Type="http://schemas.openxmlformats.org/officeDocument/2006/relationships/customXml" Target="../ink/ink128.xml"/><Relationship Id="rId38" Type="http://schemas.openxmlformats.org/officeDocument/2006/relationships/image" Target="../media/image191.png"/><Relationship Id="rId59" Type="http://schemas.openxmlformats.org/officeDocument/2006/relationships/customXml" Target="../ink/ink141.xml"/><Relationship Id="rId103" Type="http://schemas.openxmlformats.org/officeDocument/2006/relationships/customXml" Target="../ink/ink163.xml"/><Relationship Id="rId108" Type="http://schemas.openxmlformats.org/officeDocument/2006/relationships/image" Target="../media/image226.png"/><Relationship Id="rId124" Type="http://schemas.openxmlformats.org/officeDocument/2006/relationships/image" Target="../media/image234.png"/><Relationship Id="rId129" Type="http://schemas.openxmlformats.org/officeDocument/2006/relationships/customXml" Target="../ink/ink176.xml"/><Relationship Id="rId54" Type="http://schemas.openxmlformats.org/officeDocument/2006/relationships/image" Target="../media/image199.png"/><Relationship Id="rId70" Type="http://schemas.openxmlformats.org/officeDocument/2006/relationships/image" Target="../media/image207.png"/><Relationship Id="rId75" Type="http://schemas.openxmlformats.org/officeDocument/2006/relationships/customXml" Target="../ink/ink149.xml"/><Relationship Id="rId91" Type="http://schemas.openxmlformats.org/officeDocument/2006/relationships/customXml" Target="../ink/ink157.xml"/><Relationship Id="rId96" Type="http://schemas.openxmlformats.org/officeDocument/2006/relationships/image" Target="../media/image220.png"/><Relationship Id="rId140" Type="http://schemas.openxmlformats.org/officeDocument/2006/relationships/image" Target="../media/image242.png"/><Relationship Id="rId145" Type="http://schemas.openxmlformats.org/officeDocument/2006/relationships/customXml" Target="../ink/ink184.xml"/><Relationship Id="rId161" Type="http://schemas.openxmlformats.org/officeDocument/2006/relationships/customXml" Target="../ink/ink192.xml"/><Relationship Id="rId166" Type="http://schemas.openxmlformats.org/officeDocument/2006/relationships/image" Target="../media/image255.png"/><Relationship Id="rId182" Type="http://schemas.openxmlformats.org/officeDocument/2006/relationships/image" Target="../media/image2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23" Type="http://schemas.openxmlformats.org/officeDocument/2006/relationships/customXml" Target="../ink/ink123.xml"/><Relationship Id="rId28" Type="http://schemas.openxmlformats.org/officeDocument/2006/relationships/image" Target="../media/image186.png"/><Relationship Id="rId49" Type="http://schemas.openxmlformats.org/officeDocument/2006/relationships/customXml" Target="../ink/ink136.xml"/><Relationship Id="rId114" Type="http://schemas.openxmlformats.org/officeDocument/2006/relationships/image" Target="../media/image229.png"/><Relationship Id="rId119" Type="http://schemas.openxmlformats.org/officeDocument/2006/relationships/customXml" Target="../ink/ink171.xml"/><Relationship Id="rId44" Type="http://schemas.openxmlformats.org/officeDocument/2006/relationships/image" Target="../media/image194.png"/><Relationship Id="rId60" Type="http://schemas.openxmlformats.org/officeDocument/2006/relationships/image" Target="../media/image202.png"/><Relationship Id="rId65" Type="http://schemas.openxmlformats.org/officeDocument/2006/relationships/customXml" Target="../ink/ink144.xml"/><Relationship Id="rId81" Type="http://schemas.openxmlformats.org/officeDocument/2006/relationships/customXml" Target="../ink/ink152.xml"/><Relationship Id="rId86" Type="http://schemas.openxmlformats.org/officeDocument/2006/relationships/image" Target="../media/image215.png"/><Relationship Id="rId130" Type="http://schemas.openxmlformats.org/officeDocument/2006/relationships/image" Target="../media/image237.png"/><Relationship Id="rId135" Type="http://schemas.openxmlformats.org/officeDocument/2006/relationships/customXml" Target="../ink/ink179.xml"/><Relationship Id="rId151" Type="http://schemas.openxmlformats.org/officeDocument/2006/relationships/customXml" Target="../ink/ink187.xml"/><Relationship Id="rId156" Type="http://schemas.openxmlformats.org/officeDocument/2006/relationships/image" Target="../media/image250.png"/><Relationship Id="rId177" Type="http://schemas.openxmlformats.org/officeDocument/2006/relationships/customXml" Target="../ink/ink200.xml"/><Relationship Id="rId4" Type="http://schemas.openxmlformats.org/officeDocument/2006/relationships/image" Target="../media/image174.png"/><Relationship Id="rId9" Type="http://schemas.openxmlformats.org/officeDocument/2006/relationships/customXml" Target="../ink/ink116.xml"/><Relationship Id="rId172" Type="http://schemas.openxmlformats.org/officeDocument/2006/relationships/image" Target="../media/image258.png"/><Relationship Id="rId180" Type="http://schemas.openxmlformats.org/officeDocument/2006/relationships/image" Target="../media/image262.png"/><Relationship Id="rId13" Type="http://schemas.openxmlformats.org/officeDocument/2006/relationships/customXml" Target="../ink/ink118.xml"/><Relationship Id="rId18" Type="http://schemas.openxmlformats.org/officeDocument/2006/relationships/image" Target="../media/image181.png"/><Relationship Id="rId39" Type="http://schemas.openxmlformats.org/officeDocument/2006/relationships/customXml" Target="../ink/ink131.xml"/><Relationship Id="rId109" Type="http://schemas.openxmlformats.org/officeDocument/2006/relationships/customXml" Target="../ink/ink166.xml"/><Relationship Id="rId34" Type="http://schemas.openxmlformats.org/officeDocument/2006/relationships/image" Target="../media/image189.png"/><Relationship Id="rId50" Type="http://schemas.openxmlformats.org/officeDocument/2006/relationships/image" Target="../media/image197.png"/><Relationship Id="rId55" Type="http://schemas.openxmlformats.org/officeDocument/2006/relationships/customXml" Target="../ink/ink139.xml"/><Relationship Id="rId76" Type="http://schemas.openxmlformats.org/officeDocument/2006/relationships/image" Target="../media/image210.png"/><Relationship Id="rId97" Type="http://schemas.openxmlformats.org/officeDocument/2006/relationships/customXml" Target="../ink/ink160.xml"/><Relationship Id="rId104" Type="http://schemas.openxmlformats.org/officeDocument/2006/relationships/image" Target="../media/image224.png"/><Relationship Id="rId120" Type="http://schemas.openxmlformats.org/officeDocument/2006/relationships/image" Target="../media/image232.png"/><Relationship Id="rId125" Type="http://schemas.openxmlformats.org/officeDocument/2006/relationships/customXml" Target="../ink/ink174.xml"/><Relationship Id="rId141" Type="http://schemas.openxmlformats.org/officeDocument/2006/relationships/customXml" Target="../ink/ink182.xml"/><Relationship Id="rId146" Type="http://schemas.openxmlformats.org/officeDocument/2006/relationships/image" Target="../media/image245.png"/><Relationship Id="rId167" Type="http://schemas.openxmlformats.org/officeDocument/2006/relationships/customXml" Target="../ink/ink195.xml"/><Relationship Id="rId7" Type="http://schemas.openxmlformats.org/officeDocument/2006/relationships/customXml" Target="../ink/ink115.xml"/><Relationship Id="rId71" Type="http://schemas.openxmlformats.org/officeDocument/2006/relationships/customXml" Target="../ink/ink147.xml"/><Relationship Id="rId92" Type="http://schemas.openxmlformats.org/officeDocument/2006/relationships/image" Target="../media/image218.png"/><Relationship Id="rId162" Type="http://schemas.openxmlformats.org/officeDocument/2006/relationships/image" Target="../media/image253.png"/><Relationship Id="rId183" Type="http://schemas.openxmlformats.org/officeDocument/2006/relationships/customXml" Target="../ink/ink203.xml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26.xml"/><Relationship Id="rId24" Type="http://schemas.openxmlformats.org/officeDocument/2006/relationships/image" Target="../media/image184.png"/><Relationship Id="rId40" Type="http://schemas.openxmlformats.org/officeDocument/2006/relationships/image" Target="../media/image192.png"/><Relationship Id="rId45" Type="http://schemas.openxmlformats.org/officeDocument/2006/relationships/customXml" Target="../ink/ink134.xml"/><Relationship Id="rId66" Type="http://schemas.openxmlformats.org/officeDocument/2006/relationships/image" Target="../media/image205.png"/><Relationship Id="rId87" Type="http://schemas.openxmlformats.org/officeDocument/2006/relationships/customXml" Target="../ink/ink155.xml"/><Relationship Id="rId110" Type="http://schemas.openxmlformats.org/officeDocument/2006/relationships/image" Target="../media/image227.png"/><Relationship Id="rId115" Type="http://schemas.openxmlformats.org/officeDocument/2006/relationships/customXml" Target="../ink/ink169.xml"/><Relationship Id="rId131" Type="http://schemas.openxmlformats.org/officeDocument/2006/relationships/customXml" Target="../ink/ink177.xml"/><Relationship Id="rId136" Type="http://schemas.openxmlformats.org/officeDocument/2006/relationships/image" Target="../media/image240.png"/><Relationship Id="rId157" Type="http://schemas.openxmlformats.org/officeDocument/2006/relationships/customXml" Target="../ink/ink190.xml"/><Relationship Id="rId178" Type="http://schemas.openxmlformats.org/officeDocument/2006/relationships/image" Target="../media/image261.png"/><Relationship Id="rId61" Type="http://schemas.openxmlformats.org/officeDocument/2006/relationships/customXml" Target="../ink/ink142.xml"/><Relationship Id="rId82" Type="http://schemas.openxmlformats.org/officeDocument/2006/relationships/image" Target="../media/image213.png"/><Relationship Id="rId152" Type="http://schemas.openxmlformats.org/officeDocument/2006/relationships/image" Target="../media/image248.png"/><Relationship Id="rId173" Type="http://schemas.openxmlformats.org/officeDocument/2006/relationships/customXml" Target="../ink/ink198.xml"/><Relationship Id="rId19" Type="http://schemas.openxmlformats.org/officeDocument/2006/relationships/customXml" Target="../ink/ink121.xml"/><Relationship Id="rId14" Type="http://schemas.openxmlformats.org/officeDocument/2006/relationships/image" Target="../media/image179.png"/><Relationship Id="rId30" Type="http://schemas.openxmlformats.org/officeDocument/2006/relationships/image" Target="../media/image187.png"/><Relationship Id="rId35" Type="http://schemas.openxmlformats.org/officeDocument/2006/relationships/customXml" Target="../ink/ink129.xml"/><Relationship Id="rId56" Type="http://schemas.openxmlformats.org/officeDocument/2006/relationships/image" Target="../media/image200.png"/><Relationship Id="rId77" Type="http://schemas.openxmlformats.org/officeDocument/2006/relationships/customXml" Target="../ink/ink150.xml"/><Relationship Id="rId100" Type="http://schemas.openxmlformats.org/officeDocument/2006/relationships/image" Target="../media/image222.png"/><Relationship Id="rId105" Type="http://schemas.openxmlformats.org/officeDocument/2006/relationships/customXml" Target="../ink/ink164.xml"/><Relationship Id="rId126" Type="http://schemas.openxmlformats.org/officeDocument/2006/relationships/image" Target="../media/image235.png"/><Relationship Id="rId147" Type="http://schemas.openxmlformats.org/officeDocument/2006/relationships/customXml" Target="../ink/ink185.xml"/><Relationship Id="rId168" Type="http://schemas.openxmlformats.org/officeDocument/2006/relationships/image" Target="../media/image256.png"/><Relationship Id="rId8" Type="http://schemas.openxmlformats.org/officeDocument/2006/relationships/image" Target="../media/image176.png"/><Relationship Id="rId51" Type="http://schemas.openxmlformats.org/officeDocument/2006/relationships/customXml" Target="../ink/ink137.xml"/><Relationship Id="rId72" Type="http://schemas.openxmlformats.org/officeDocument/2006/relationships/image" Target="../media/image208.png"/><Relationship Id="rId93" Type="http://schemas.openxmlformats.org/officeDocument/2006/relationships/customXml" Target="../ink/ink158.xml"/><Relationship Id="rId98" Type="http://schemas.openxmlformats.org/officeDocument/2006/relationships/image" Target="../media/image221.png"/><Relationship Id="rId121" Type="http://schemas.openxmlformats.org/officeDocument/2006/relationships/customXml" Target="../ink/ink172.xml"/><Relationship Id="rId142" Type="http://schemas.openxmlformats.org/officeDocument/2006/relationships/image" Target="../media/image243.png"/><Relationship Id="rId163" Type="http://schemas.openxmlformats.org/officeDocument/2006/relationships/customXml" Target="../ink/ink193.xml"/><Relationship Id="rId184" Type="http://schemas.openxmlformats.org/officeDocument/2006/relationships/image" Target="../media/image264.png"/><Relationship Id="rId3" Type="http://schemas.openxmlformats.org/officeDocument/2006/relationships/customXml" Target="../ink/ink113.xml"/><Relationship Id="rId25" Type="http://schemas.openxmlformats.org/officeDocument/2006/relationships/customXml" Target="../ink/ink124.xml"/><Relationship Id="rId46" Type="http://schemas.openxmlformats.org/officeDocument/2006/relationships/image" Target="../media/image195.png"/><Relationship Id="rId67" Type="http://schemas.openxmlformats.org/officeDocument/2006/relationships/customXml" Target="../ink/ink145.xml"/><Relationship Id="rId116" Type="http://schemas.openxmlformats.org/officeDocument/2006/relationships/image" Target="../media/image230.png"/><Relationship Id="rId137" Type="http://schemas.openxmlformats.org/officeDocument/2006/relationships/customXml" Target="../ink/ink180.xml"/><Relationship Id="rId158" Type="http://schemas.openxmlformats.org/officeDocument/2006/relationships/image" Target="../media/image251.png"/><Relationship Id="rId20" Type="http://schemas.openxmlformats.org/officeDocument/2006/relationships/image" Target="../media/image182.png"/><Relationship Id="rId41" Type="http://schemas.openxmlformats.org/officeDocument/2006/relationships/customXml" Target="../ink/ink132.xml"/><Relationship Id="rId62" Type="http://schemas.openxmlformats.org/officeDocument/2006/relationships/image" Target="../media/image203.png"/><Relationship Id="rId83" Type="http://schemas.openxmlformats.org/officeDocument/2006/relationships/customXml" Target="../ink/ink153.xml"/><Relationship Id="rId88" Type="http://schemas.openxmlformats.org/officeDocument/2006/relationships/image" Target="../media/image216.png"/><Relationship Id="rId111" Type="http://schemas.openxmlformats.org/officeDocument/2006/relationships/customXml" Target="../ink/ink167.xml"/><Relationship Id="rId132" Type="http://schemas.openxmlformats.org/officeDocument/2006/relationships/image" Target="../media/image238.png"/><Relationship Id="rId153" Type="http://schemas.openxmlformats.org/officeDocument/2006/relationships/customXml" Target="../ink/ink188.xml"/><Relationship Id="rId174" Type="http://schemas.openxmlformats.org/officeDocument/2006/relationships/image" Target="../media/image259.png"/><Relationship Id="rId179" Type="http://schemas.openxmlformats.org/officeDocument/2006/relationships/customXml" Target="../ink/ink201.xml"/><Relationship Id="rId15" Type="http://schemas.openxmlformats.org/officeDocument/2006/relationships/customXml" Target="../ink/ink119.xml"/><Relationship Id="rId36" Type="http://schemas.openxmlformats.org/officeDocument/2006/relationships/image" Target="../media/image190.png"/><Relationship Id="rId57" Type="http://schemas.openxmlformats.org/officeDocument/2006/relationships/customXml" Target="../ink/ink140.xml"/><Relationship Id="rId106" Type="http://schemas.openxmlformats.org/officeDocument/2006/relationships/image" Target="../media/image225.png"/><Relationship Id="rId127" Type="http://schemas.openxmlformats.org/officeDocument/2006/relationships/customXml" Target="../ink/ink175.xml"/><Relationship Id="rId10" Type="http://schemas.openxmlformats.org/officeDocument/2006/relationships/image" Target="../media/image177.png"/><Relationship Id="rId31" Type="http://schemas.openxmlformats.org/officeDocument/2006/relationships/customXml" Target="../ink/ink127.xml"/><Relationship Id="rId52" Type="http://schemas.openxmlformats.org/officeDocument/2006/relationships/image" Target="../media/image198.png"/><Relationship Id="rId73" Type="http://schemas.openxmlformats.org/officeDocument/2006/relationships/customXml" Target="../ink/ink148.xml"/><Relationship Id="rId78" Type="http://schemas.openxmlformats.org/officeDocument/2006/relationships/image" Target="../media/image211.png"/><Relationship Id="rId94" Type="http://schemas.openxmlformats.org/officeDocument/2006/relationships/image" Target="../media/image219.png"/><Relationship Id="rId99" Type="http://schemas.openxmlformats.org/officeDocument/2006/relationships/customXml" Target="../ink/ink161.xml"/><Relationship Id="rId101" Type="http://schemas.openxmlformats.org/officeDocument/2006/relationships/customXml" Target="../ink/ink162.xml"/><Relationship Id="rId122" Type="http://schemas.openxmlformats.org/officeDocument/2006/relationships/image" Target="../media/image233.png"/><Relationship Id="rId143" Type="http://schemas.openxmlformats.org/officeDocument/2006/relationships/customXml" Target="../ink/ink183.xml"/><Relationship Id="rId148" Type="http://schemas.openxmlformats.org/officeDocument/2006/relationships/image" Target="../media/image246.png"/><Relationship Id="rId164" Type="http://schemas.openxmlformats.org/officeDocument/2006/relationships/image" Target="../media/image254.png"/><Relationship Id="rId169" Type="http://schemas.openxmlformats.org/officeDocument/2006/relationships/customXml" Target="../ink/ink196.xml"/><Relationship Id="rId185" Type="http://schemas.openxmlformats.org/officeDocument/2006/relationships/customXml" Target="../ink/ink20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68.png"/><Relationship Id="rId21" Type="http://schemas.openxmlformats.org/officeDocument/2006/relationships/image" Target="../media/image5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72.png"/><Relationship Id="rId50" Type="http://schemas.openxmlformats.org/officeDocument/2006/relationships/customXml" Target="../ink/ink25.xml"/><Relationship Id="rId55" Type="http://schemas.openxmlformats.org/officeDocument/2006/relationships/image" Target="../media/image76.png"/><Relationship Id="rId63" Type="http://schemas.openxmlformats.org/officeDocument/2006/relationships/image" Target="../media/image80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93.png"/><Relationship Id="rId7" Type="http://schemas.openxmlformats.org/officeDocument/2006/relationships/image" Target="../media/image52.png"/><Relationship Id="rId71" Type="http://schemas.openxmlformats.org/officeDocument/2006/relationships/image" Target="../media/image8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63.png"/><Relationship Id="rId11" Type="http://schemas.openxmlformats.org/officeDocument/2006/relationships/image" Target="../media/image5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67.png"/><Relationship Id="rId40" Type="http://schemas.openxmlformats.org/officeDocument/2006/relationships/customXml" Target="../ink/ink20.xml"/><Relationship Id="rId45" Type="http://schemas.openxmlformats.org/officeDocument/2006/relationships/image" Target="../media/image71.png"/><Relationship Id="rId53" Type="http://schemas.openxmlformats.org/officeDocument/2006/relationships/image" Target="../media/image75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88.png"/><Relationship Id="rId87" Type="http://schemas.openxmlformats.org/officeDocument/2006/relationships/image" Target="../media/image92.png"/><Relationship Id="rId5" Type="http://schemas.openxmlformats.org/officeDocument/2006/relationships/image" Target="../media/image510.png"/><Relationship Id="rId61" Type="http://schemas.openxmlformats.org/officeDocument/2006/relationships/image" Target="../media/image79.png"/><Relationship Id="rId82" Type="http://schemas.openxmlformats.org/officeDocument/2006/relationships/customXml" Target="../ink/ink41.xml"/><Relationship Id="rId90" Type="http://schemas.openxmlformats.org/officeDocument/2006/relationships/customXml" Target="../ink/ink45.xml"/><Relationship Id="rId19" Type="http://schemas.openxmlformats.org/officeDocument/2006/relationships/image" Target="../media/image5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62.png"/><Relationship Id="rId30" Type="http://schemas.openxmlformats.org/officeDocument/2006/relationships/customXml" Target="../ink/ink15.xml"/><Relationship Id="rId35" Type="http://schemas.openxmlformats.org/officeDocument/2006/relationships/image" Target="../media/image66.png"/><Relationship Id="rId43" Type="http://schemas.openxmlformats.org/officeDocument/2006/relationships/image" Target="../media/image7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83.png"/><Relationship Id="rId77" Type="http://schemas.openxmlformats.org/officeDocument/2006/relationships/image" Target="../media/image87.png"/><Relationship Id="rId8" Type="http://schemas.openxmlformats.org/officeDocument/2006/relationships/customXml" Target="../ink/ink4.xml"/><Relationship Id="rId51" Type="http://schemas.openxmlformats.org/officeDocument/2006/relationships/image" Target="../media/image74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91.png"/><Relationship Id="rId3" Type="http://schemas.openxmlformats.org/officeDocument/2006/relationships/image" Target="../media/image500.png"/><Relationship Id="rId12" Type="http://schemas.openxmlformats.org/officeDocument/2006/relationships/customXml" Target="../ink/ink6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33" Type="http://schemas.openxmlformats.org/officeDocument/2006/relationships/image" Target="../media/image6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78.png"/><Relationship Id="rId67" Type="http://schemas.openxmlformats.org/officeDocument/2006/relationships/image" Target="../media/image82.png"/><Relationship Id="rId20" Type="http://schemas.openxmlformats.org/officeDocument/2006/relationships/customXml" Target="../ink/ink10.xml"/><Relationship Id="rId41" Type="http://schemas.openxmlformats.org/officeDocument/2006/relationships/image" Target="../media/image69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86.png"/><Relationship Id="rId83" Type="http://schemas.openxmlformats.org/officeDocument/2006/relationships/image" Target="../media/image90.png"/><Relationship Id="rId88" Type="http://schemas.openxmlformats.org/officeDocument/2006/relationships/customXml" Target="../ink/ink44.xml"/><Relationship Id="rId91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73.png"/><Relationship Id="rId57" Type="http://schemas.openxmlformats.org/officeDocument/2006/relationships/image" Target="../media/image77.png"/><Relationship Id="rId10" Type="http://schemas.openxmlformats.org/officeDocument/2006/relationships/customXml" Target="../ink/ink5.xml"/><Relationship Id="rId31" Type="http://schemas.openxmlformats.org/officeDocument/2006/relationships/image" Target="../media/image6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81.png"/><Relationship Id="rId73" Type="http://schemas.openxmlformats.org/officeDocument/2006/relationships/image" Target="../media/image85.png"/><Relationship Id="rId78" Type="http://schemas.openxmlformats.org/officeDocument/2006/relationships/customXml" Target="../ink/ink39.xml"/><Relationship Id="rId81" Type="http://schemas.openxmlformats.org/officeDocument/2006/relationships/image" Target="../media/image89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.xml"/><Relationship Id="rId117" Type="http://schemas.openxmlformats.org/officeDocument/2006/relationships/image" Target="../media/image152.png"/><Relationship Id="rId21" Type="http://schemas.openxmlformats.org/officeDocument/2006/relationships/image" Target="../media/image104.png"/><Relationship Id="rId42" Type="http://schemas.openxmlformats.org/officeDocument/2006/relationships/customXml" Target="../ink/ink6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79.xml"/><Relationship Id="rId84" Type="http://schemas.openxmlformats.org/officeDocument/2006/relationships/customXml" Target="../ink/ink87.xml"/><Relationship Id="rId89" Type="http://schemas.openxmlformats.org/officeDocument/2006/relationships/image" Target="../media/image138.png"/><Relationship Id="rId112" Type="http://schemas.openxmlformats.org/officeDocument/2006/relationships/customXml" Target="../ink/ink101.xml"/><Relationship Id="rId133" Type="http://schemas.openxmlformats.org/officeDocument/2006/relationships/image" Target="../media/image160.png"/><Relationship Id="rId16" Type="http://schemas.openxmlformats.org/officeDocument/2006/relationships/customXml" Target="../ink/ink53.xml"/><Relationship Id="rId107" Type="http://schemas.openxmlformats.org/officeDocument/2006/relationships/image" Target="../media/image147.png"/><Relationship Id="rId11" Type="http://schemas.openxmlformats.org/officeDocument/2006/relationships/image" Target="../media/image99.png"/><Relationship Id="rId32" Type="http://schemas.openxmlformats.org/officeDocument/2006/relationships/customXml" Target="../ink/ink61.xml"/><Relationship Id="rId37" Type="http://schemas.openxmlformats.org/officeDocument/2006/relationships/image" Target="../media/image112.png"/><Relationship Id="rId53" Type="http://schemas.openxmlformats.org/officeDocument/2006/relationships/image" Target="../media/image120.png"/><Relationship Id="rId58" Type="http://schemas.openxmlformats.org/officeDocument/2006/relationships/customXml" Target="../ink/ink74.xml"/><Relationship Id="rId74" Type="http://schemas.openxmlformats.org/officeDocument/2006/relationships/customXml" Target="../ink/ink82.xml"/><Relationship Id="rId79" Type="http://schemas.openxmlformats.org/officeDocument/2006/relationships/image" Target="../media/image133.png"/><Relationship Id="rId102" Type="http://schemas.openxmlformats.org/officeDocument/2006/relationships/customXml" Target="../ink/ink96.xml"/><Relationship Id="rId123" Type="http://schemas.openxmlformats.org/officeDocument/2006/relationships/image" Target="../media/image155.png"/><Relationship Id="rId128" Type="http://schemas.openxmlformats.org/officeDocument/2006/relationships/customXml" Target="../ink/ink109.xml"/><Relationship Id="rId5" Type="http://schemas.openxmlformats.org/officeDocument/2006/relationships/image" Target="../media/image96.png"/><Relationship Id="rId90" Type="http://schemas.openxmlformats.org/officeDocument/2006/relationships/customXml" Target="../ink/ink90.xml"/><Relationship Id="rId95" Type="http://schemas.openxmlformats.org/officeDocument/2006/relationships/image" Target="../media/image141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107.png"/><Relationship Id="rId30" Type="http://schemas.openxmlformats.org/officeDocument/2006/relationships/customXml" Target="../ink/ink6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69.xml"/><Relationship Id="rId56" Type="http://schemas.openxmlformats.org/officeDocument/2006/relationships/customXml" Target="../ink/ink73.xml"/><Relationship Id="rId64" Type="http://schemas.openxmlformats.org/officeDocument/2006/relationships/customXml" Target="../ink/ink77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100" Type="http://schemas.openxmlformats.org/officeDocument/2006/relationships/customXml" Target="../ink/ink95.xml"/><Relationship Id="rId105" Type="http://schemas.openxmlformats.org/officeDocument/2006/relationships/image" Target="../media/image146.png"/><Relationship Id="rId113" Type="http://schemas.openxmlformats.org/officeDocument/2006/relationships/image" Target="../media/image150.png"/><Relationship Id="rId118" Type="http://schemas.openxmlformats.org/officeDocument/2006/relationships/customXml" Target="../ink/ink104.xml"/><Relationship Id="rId126" Type="http://schemas.openxmlformats.org/officeDocument/2006/relationships/customXml" Target="../ink/ink108.xml"/><Relationship Id="rId8" Type="http://schemas.openxmlformats.org/officeDocument/2006/relationships/customXml" Target="../ink/ink49.xml"/><Relationship Id="rId51" Type="http://schemas.openxmlformats.org/officeDocument/2006/relationships/image" Target="../media/image119.png"/><Relationship Id="rId72" Type="http://schemas.openxmlformats.org/officeDocument/2006/relationships/customXml" Target="../ink/ink81.xml"/><Relationship Id="rId80" Type="http://schemas.openxmlformats.org/officeDocument/2006/relationships/customXml" Target="../ink/ink85.xml"/><Relationship Id="rId85" Type="http://schemas.openxmlformats.org/officeDocument/2006/relationships/image" Target="../media/image136.png"/><Relationship Id="rId93" Type="http://schemas.openxmlformats.org/officeDocument/2006/relationships/image" Target="../media/image140.png"/><Relationship Id="rId98" Type="http://schemas.openxmlformats.org/officeDocument/2006/relationships/customXml" Target="../ink/ink94.xml"/><Relationship Id="rId121" Type="http://schemas.openxmlformats.org/officeDocument/2006/relationships/image" Target="../media/image154.png"/><Relationship Id="rId3" Type="http://schemas.openxmlformats.org/officeDocument/2006/relationships/image" Target="../media/image95.png"/><Relationship Id="rId12" Type="http://schemas.openxmlformats.org/officeDocument/2006/relationships/customXml" Target="../ink/ink51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64.xml"/><Relationship Id="rId46" Type="http://schemas.openxmlformats.org/officeDocument/2006/relationships/customXml" Target="../ink/ink6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103" Type="http://schemas.openxmlformats.org/officeDocument/2006/relationships/image" Target="../media/image145.png"/><Relationship Id="rId108" Type="http://schemas.openxmlformats.org/officeDocument/2006/relationships/customXml" Target="../ink/ink99.xml"/><Relationship Id="rId116" Type="http://schemas.openxmlformats.org/officeDocument/2006/relationships/customXml" Target="../ink/ink103.xml"/><Relationship Id="rId124" Type="http://schemas.openxmlformats.org/officeDocument/2006/relationships/customXml" Target="../ink/ink107.xml"/><Relationship Id="rId129" Type="http://schemas.openxmlformats.org/officeDocument/2006/relationships/image" Target="../media/image158.png"/><Relationship Id="rId20" Type="http://schemas.openxmlformats.org/officeDocument/2006/relationships/customXml" Target="../ink/ink55.xml"/><Relationship Id="rId41" Type="http://schemas.openxmlformats.org/officeDocument/2006/relationships/image" Target="../media/image114.png"/><Relationship Id="rId54" Type="http://schemas.openxmlformats.org/officeDocument/2006/relationships/customXml" Target="../ink/ink72.xml"/><Relationship Id="rId62" Type="http://schemas.openxmlformats.org/officeDocument/2006/relationships/customXml" Target="../ink/ink76.xml"/><Relationship Id="rId70" Type="http://schemas.openxmlformats.org/officeDocument/2006/relationships/customXml" Target="../ink/ink80.xml"/><Relationship Id="rId75" Type="http://schemas.openxmlformats.org/officeDocument/2006/relationships/image" Target="../media/image131.png"/><Relationship Id="rId83" Type="http://schemas.openxmlformats.org/officeDocument/2006/relationships/image" Target="../media/image135.png"/><Relationship Id="rId88" Type="http://schemas.openxmlformats.org/officeDocument/2006/relationships/customXml" Target="../ink/ink89.xml"/><Relationship Id="rId91" Type="http://schemas.openxmlformats.org/officeDocument/2006/relationships/image" Target="../media/image139.png"/><Relationship Id="rId96" Type="http://schemas.openxmlformats.org/officeDocument/2006/relationships/customXml" Target="../ink/ink93.xml"/><Relationship Id="rId111" Type="http://schemas.openxmlformats.org/officeDocument/2006/relationships/image" Target="../media/image149.png"/><Relationship Id="rId132" Type="http://schemas.openxmlformats.org/officeDocument/2006/relationships/customXml" Target="../ink/ink1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8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59.xml"/><Relationship Id="rId36" Type="http://schemas.openxmlformats.org/officeDocument/2006/relationships/customXml" Target="../ink/ink6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6" Type="http://schemas.openxmlformats.org/officeDocument/2006/relationships/customXml" Target="../ink/ink98.xml"/><Relationship Id="rId114" Type="http://schemas.openxmlformats.org/officeDocument/2006/relationships/customXml" Target="../ink/ink102.xml"/><Relationship Id="rId119" Type="http://schemas.openxmlformats.org/officeDocument/2006/relationships/image" Target="../media/image153.png"/><Relationship Id="rId127" Type="http://schemas.openxmlformats.org/officeDocument/2006/relationships/image" Target="../media/image157.png"/><Relationship Id="rId10" Type="http://schemas.openxmlformats.org/officeDocument/2006/relationships/customXml" Target="../ink/ink50.xml"/><Relationship Id="rId31" Type="http://schemas.openxmlformats.org/officeDocument/2006/relationships/image" Target="../media/image109.png"/><Relationship Id="rId44" Type="http://schemas.openxmlformats.org/officeDocument/2006/relationships/customXml" Target="../ink/ink67.xml"/><Relationship Id="rId52" Type="http://schemas.openxmlformats.org/officeDocument/2006/relationships/customXml" Target="../ink/ink71.xml"/><Relationship Id="rId60" Type="http://schemas.openxmlformats.org/officeDocument/2006/relationships/customXml" Target="../ink/ink7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78" Type="http://schemas.openxmlformats.org/officeDocument/2006/relationships/customXml" Target="../ink/ink84.xml"/><Relationship Id="rId81" Type="http://schemas.openxmlformats.org/officeDocument/2006/relationships/image" Target="../media/image134.png"/><Relationship Id="rId86" Type="http://schemas.openxmlformats.org/officeDocument/2006/relationships/customXml" Target="../ink/ink88.xml"/><Relationship Id="rId94" Type="http://schemas.openxmlformats.org/officeDocument/2006/relationships/customXml" Target="../ink/ink92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06.xml"/><Relationship Id="rId130" Type="http://schemas.openxmlformats.org/officeDocument/2006/relationships/customXml" Target="../ink/ink110.xml"/><Relationship Id="rId4" Type="http://schemas.openxmlformats.org/officeDocument/2006/relationships/customXml" Target="../ink/ink47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54.xml"/><Relationship Id="rId39" Type="http://schemas.openxmlformats.org/officeDocument/2006/relationships/image" Target="../media/image113.png"/><Relationship Id="rId109" Type="http://schemas.openxmlformats.org/officeDocument/2006/relationships/image" Target="../media/image148.png"/><Relationship Id="rId34" Type="http://schemas.openxmlformats.org/officeDocument/2006/relationships/customXml" Target="../ink/ink62.xml"/><Relationship Id="rId50" Type="http://schemas.openxmlformats.org/officeDocument/2006/relationships/customXml" Target="../ink/ink70.xml"/><Relationship Id="rId55" Type="http://schemas.openxmlformats.org/officeDocument/2006/relationships/image" Target="../media/image121.png"/><Relationship Id="rId76" Type="http://schemas.openxmlformats.org/officeDocument/2006/relationships/customXml" Target="../ink/ink83.xml"/><Relationship Id="rId97" Type="http://schemas.openxmlformats.org/officeDocument/2006/relationships/image" Target="../media/image142.png"/><Relationship Id="rId104" Type="http://schemas.openxmlformats.org/officeDocument/2006/relationships/customXml" Target="../ink/ink97.xml"/><Relationship Id="rId120" Type="http://schemas.openxmlformats.org/officeDocument/2006/relationships/customXml" Target="../ink/ink105.xml"/><Relationship Id="rId125" Type="http://schemas.openxmlformats.org/officeDocument/2006/relationships/image" Target="../media/image156.png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92" Type="http://schemas.openxmlformats.org/officeDocument/2006/relationships/customXml" Target="../ink/ink91.xml"/><Relationship Id="rId2" Type="http://schemas.openxmlformats.org/officeDocument/2006/relationships/customXml" Target="../ink/ink46.xml"/><Relationship Id="rId29" Type="http://schemas.openxmlformats.org/officeDocument/2006/relationships/image" Target="../media/image108.png"/><Relationship Id="rId24" Type="http://schemas.openxmlformats.org/officeDocument/2006/relationships/customXml" Target="../ink/ink57.xml"/><Relationship Id="rId40" Type="http://schemas.openxmlformats.org/officeDocument/2006/relationships/customXml" Target="../ink/ink65.xml"/><Relationship Id="rId45" Type="http://schemas.openxmlformats.org/officeDocument/2006/relationships/image" Target="../media/image116.png"/><Relationship Id="rId66" Type="http://schemas.openxmlformats.org/officeDocument/2006/relationships/customXml" Target="../ink/ink78.xml"/><Relationship Id="rId87" Type="http://schemas.openxmlformats.org/officeDocument/2006/relationships/image" Target="../media/image137.png"/><Relationship Id="rId110" Type="http://schemas.openxmlformats.org/officeDocument/2006/relationships/customXml" Target="../ink/ink100.xml"/><Relationship Id="rId115" Type="http://schemas.openxmlformats.org/officeDocument/2006/relationships/image" Target="../media/image151.png"/><Relationship Id="rId131" Type="http://schemas.openxmlformats.org/officeDocument/2006/relationships/image" Target="../media/image159.png"/><Relationship Id="rId61" Type="http://schemas.openxmlformats.org/officeDocument/2006/relationships/image" Target="../media/image124.png"/><Relationship Id="rId82" Type="http://schemas.openxmlformats.org/officeDocument/2006/relationships/customXml" Target="../ink/ink86.xml"/><Relationship Id="rId19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algeb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ector multi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multiplication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Av=b…"/>
          <p:cNvSpPr txBox="1">
            <a:spLocks noGrp="1"/>
          </p:cNvSpPr>
          <p:nvPr>
            <p:ph type="title"/>
          </p:nvPr>
        </p:nvSpPr>
        <p:spPr>
          <a:xfrm>
            <a:off x="1270000" y="347887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Av=b</a:t>
            </a:r>
          </a:p>
          <a:p>
            <a:r>
              <a:t>A transforms v to b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853" y="6290249"/>
            <a:ext cx="31242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46" y="6264849"/>
            <a:ext cx="3086101" cy="287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8" name="Group"/>
          <p:cNvGrpSpPr/>
          <p:nvPr/>
        </p:nvGrpSpPr>
        <p:grpSpPr>
          <a:xfrm>
            <a:off x="2793272" y="3839580"/>
            <a:ext cx="7418256" cy="2074440"/>
            <a:chOff x="0" y="0"/>
            <a:chExt cx="7418254" cy="2074438"/>
          </a:xfrm>
        </p:grpSpPr>
        <p:pic>
          <p:nvPicPr>
            <p:cNvPr id="866" name="MathTypeImage.pdf" descr="MathTypeImag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1032"/>
              <a:ext cx="7418255" cy="1753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Connection Line"/>
            <p:cNvSpPr/>
            <p:nvPr/>
          </p:nvSpPr>
          <p:spPr>
            <a:xfrm>
              <a:off x="4264574" y="-1"/>
              <a:ext cx="1771534" cy="38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6200"/>
                  </a:moveTo>
                  <a:cubicBezTo>
                    <a:pt x="7186" y="-5344"/>
                    <a:pt x="14386" y="-5400"/>
                    <a:pt x="21600" y="16032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869" name="x space"/>
          <p:cNvSpPr txBox="1"/>
          <p:nvPr/>
        </p:nvSpPr>
        <p:spPr>
          <a:xfrm>
            <a:off x="3194516" y="919462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 space</a:t>
            </a:r>
          </a:p>
        </p:txBody>
      </p:sp>
      <p:sp>
        <p:nvSpPr>
          <p:cNvPr id="870" name="b space"/>
          <p:cNvSpPr txBox="1"/>
          <p:nvPr/>
        </p:nvSpPr>
        <p:spPr>
          <a:xfrm>
            <a:off x="8025298" y="9194620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 space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Among all v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t>Among all v,</a:t>
            </a:r>
          </a:p>
          <a:p>
            <a:pPr defTabSz="514095">
              <a:defRPr sz="7040"/>
            </a:pPr>
            <a:r>
              <a:t>some v is parallel to Av.</a:t>
            </a:r>
          </a:p>
          <a:p>
            <a:pPr defTabSz="514095">
              <a:defRPr sz="7040"/>
            </a:pPr>
            <a:r>
              <a:t>that v is eigenvector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60850" y="3343076"/>
            <a:ext cx="4482947" cy="306728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D906AE4-E7AC-46D4-B936-1A73F10A1BA4}"/>
                  </a:ext>
                </a:extLst>
              </p14:cNvPr>
              <p14:cNvContentPartPr/>
              <p14:nvPr/>
            </p14:nvContentPartPr>
            <p14:xfrm>
              <a:off x="6102051" y="2916463"/>
              <a:ext cx="922680" cy="4341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D906AE4-E7AC-46D4-B936-1A73F10A1B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3051" y="2907463"/>
                <a:ext cx="940320" cy="45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Visualiz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Visualizing </a:t>
            </a:r>
          </a:p>
          <a:p>
            <a:pPr>
              <a:defRPr sz="5600"/>
            </a:pPr>
            <a:r>
              <a:t>eigenvectors</a:t>
            </a:r>
          </a:p>
          <a:p>
            <a:pPr>
              <a:defRPr sz="3600"/>
            </a:pPr>
            <a:r>
              <a:t>http://setosa.io/ev/eigenvectors-and-eigenvalues/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73" y="1948773"/>
            <a:ext cx="6908039" cy="585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977" y="2019222"/>
            <a:ext cx="6908039" cy="571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88" y="1502285"/>
            <a:ext cx="10113224" cy="674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Line"/>
          <p:cNvSpPr/>
          <p:nvPr/>
        </p:nvSpPr>
        <p:spPr>
          <a:xfrm flipV="1">
            <a:off x="2734671" y="7273031"/>
            <a:ext cx="1706297" cy="2200861"/>
          </a:xfrm>
          <a:prstGeom prst="line">
            <a:avLst/>
          </a:prstGeom>
          <a:ln w="88900">
            <a:solidFill>
              <a:srgbClr val="9659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eigenspace"/>
          <p:cNvSpPr txBox="1"/>
          <p:nvPr/>
        </p:nvSpPr>
        <p:spPr>
          <a:xfrm>
            <a:off x="8173944" y="652357"/>
            <a:ext cx="211968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eigenspace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지도, 테이블이(가) 표시된 사진&#10;&#10;자동 생성된 설명">
            <a:extLst>
              <a:ext uri="{FF2B5EF4-FFF2-40B4-BE49-F238E27FC236}">
                <a16:creationId xmlns:a16="http://schemas.microsoft.com/office/drawing/2014/main" id="{B8AD10C9-7235-4344-93D9-640E69DB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1" y="150313"/>
            <a:ext cx="12771847" cy="557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7CED4-64A7-455A-B1DA-3E570134313F}"/>
              </a:ext>
            </a:extLst>
          </p:cNvPr>
          <p:cNvSpPr txBox="1"/>
          <p:nvPr/>
        </p:nvSpPr>
        <p:spPr>
          <a:xfrm>
            <a:off x="388307" y="7256214"/>
            <a:ext cx="121126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Eigenvalues</a:t>
            </a:r>
            <a:r>
              <a:rPr lang="ko-KR" altLang="en-US" dirty="0"/>
              <a:t>는 </a:t>
            </a:r>
            <a:r>
              <a:rPr lang="en-US" altLang="ko-KR" dirty="0"/>
              <a:t>eigenspace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이기 때문에 </a:t>
            </a:r>
            <a:r>
              <a:rPr lang="en-US" altLang="ko-KR" dirty="0"/>
              <a:t>2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8569524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788E7C-548A-4B60-B4E4-CEA13D5F06F9}"/>
                  </a:ext>
                </a:extLst>
              </p:cNvPr>
              <p:cNvSpPr txBox="1"/>
              <p:nvPr/>
            </p:nvSpPr>
            <p:spPr>
              <a:xfrm>
                <a:off x="250520" y="273146"/>
                <a:ext cx="12503759" cy="4165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Correlation</a:t>
                </a:r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2400" dirty="0"/>
                  <a:t>R : -1</a:t>
                </a:r>
                <a:r>
                  <a:rPr lang="ko-KR" altLang="en-US" sz="2400" dirty="0"/>
                  <a:t>부터 </a:t>
                </a:r>
                <a:r>
                  <a:rPr lang="en-US" altLang="ko-KR" sz="2400" dirty="0"/>
                  <a:t>1</a:t>
                </a:r>
                <a:r>
                  <a:rPr lang="ko-KR" altLang="en-US" sz="2400" dirty="0"/>
                  <a:t>까지</a:t>
                </a:r>
                <a:endParaRPr lang="en-US" altLang="ko-KR" sz="2400" dirty="0"/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0</a:t>
                </a:r>
                <a:r>
                  <a:rPr kumimoji="0" lang="ko-KR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일 때 상관관계가 없는 것</a:t>
                </a:r>
                <a:endParaRPr kumimoji="0" lang="en-US" altLang="ko-KR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ko-KR" sz="2400" dirty="0"/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2400" dirty="0"/>
                  <a:t>완전히 일직선 상에 놓이게 되면 </a:t>
                </a:r>
                <a:r>
                  <a:rPr lang="en-US" altLang="ko-KR" sz="2400" dirty="0"/>
                  <a:t>-1</a:t>
                </a:r>
                <a:r>
                  <a:rPr lang="ko-KR" altLang="en-US" sz="2400" dirty="0"/>
                  <a:t>또는 </a:t>
                </a:r>
                <a:r>
                  <a:rPr lang="en-US" altLang="ko-KR" sz="2400" dirty="0"/>
                  <a:t>1</a:t>
                </a:r>
                <a:r>
                  <a:rPr lang="ko-KR" altLang="en-US" sz="2400" dirty="0"/>
                  <a:t>로 상관관계</a:t>
                </a:r>
                <a:endParaRPr lang="en-US" altLang="ko-KR" sz="2400" dirty="0"/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ko-KR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ko-KR" sz="2400" dirty="0"/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선형대수를 사용해보면</a:t>
                </a:r>
                <a:endParaRPr kumimoji="0" lang="en-US" altLang="ko-KR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ko-KR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cos</m:t>
                          </m:r>
                        </m:fName>
                        <m:e>
                          <m:r>
                            <a:rPr kumimoji="0" lang="el-GR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𝛼</m:t>
                          </m:r>
                        </m:e>
                      </m:func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ko-KR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r</m:t>
                      </m:r>
                    </m:oMath>
                  </m:oMathPara>
                </a14:m>
                <a:endParaRPr kumimoji="0" lang="en-US" altLang="ko-KR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90</a:t>
                </a:r>
                <a:r>
                  <a:rPr kumimoji="0" lang="ko-KR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도이면 </a:t>
                </a:r>
                <a:r>
                  <a:rPr kumimoji="0" lang="en-US" altLang="ko-KR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 =0</a:t>
                </a:r>
              </a:p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2400" dirty="0"/>
                  <a:t>0</a:t>
                </a:r>
                <a:r>
                  <a:rPr lang="ko-KR" altLang="en-US" sz="2400" dirty="0"/>
                  <a:t>도이면 </a:t>
                </a:r>
                <a:r>
                  <a:rPr lang="en-US" altLang="ko-KR" sz="2400" dirty="0"/>
                  <a:t>r=1</a:t>
                </a:r>
                <a:endParaRPr kumimoji="0" lang="ko-KR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788E7C-548A-4B60-B4E4-CEA13D5F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0" y="273146"/>
                <a:ext cx="12503759" cy="4165243"/>
              </a:xfrm>
              <a:prstGeom prst="rect">
                <a:avLst/>
              </a:prstGeom>
              <a:blipFill>
                <a:blip r:embed="rId2"/>
                <a:stretch>
                  <a:fillRect t="-586" b="-27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3D2584-8F33-4777-825E-E8E87EF19469}"/>
              </a:ext>
            </a:extLst>
          </p:cNvPr>
          <p:cNvSpPr txBox="1"/>
          <p:nvPr/>
        </p:nvSpPr>
        <p:spPr>
          <a:xfrm>
            <a:off x="864296" y="6334311"/>
            <a:ext cx="1113563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Inner product(dot product)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[1,2,3]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[4,5,6]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다 곱해서 더해주면 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inner product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∴32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336619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DE5548C-A480-4D8B-BA5B-81C091365F5F}"/>
                  </a:ext>
                </a:extLst>
              </p14:cNvPr>
              <p14:cNvContentPartPr/>
              <p14:nvPr/>
            </p14:nvContentPartPr>
            <p14:xfrm>
              <a:off x="1844331" y="226183"/>
              <a:ext cx="1125000" cy="4435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DE5548C-A480-4D8B-BA5B-81C091365F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5691" y="217183"/>
                <a:ext cx="11426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7E27212-79AA-462A-B3EE-062AEB4600CA}"/>
                  </a:ext>
                </a:extLst>
              </p14:cNvPr>
              <p14:cNvContentPartPr/>
              <p14:nvPr/>
            </p14:nvContentPartPr>
            <p14:xfrm>
              <a:off x="305331" y="362263"/>
              <a:ext cx="1161360" cy="2487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7E27212-79AA-462A-B3EE-062AEB4600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31" y="353263"/>
                <a:ext cx="11790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BA839E8-1E1D-4CBD-8279-2C4DA72967CF}"/>
                  </a:ext>
                </a:extLst>
              </p14:cNvPr>
              <p14:cNvContentPartPr/>
              <p14:nvPr/>
            </p14:nvContentPartPr>
            <p14:xfrm>
              <a:off x="259971" y="1052743"/>
              <a:ext cx="1955880" cy="19080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BA839E8-1E1D-4CBD-8279-2C4DA72967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973" y="1044101"/>
                <a:ext cx="1973517" cy="192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A9DA2B6-2E35-4622-9FE5-F3C6509E4646}"/>
                  </a:ext>
                </a:extLst>
              </p14:cNvPr>
              <p14:cNvContentPartPr/>
              <p14:nvPr/>
            </p14:nvContentPartPr>
            <p14:xfrm>
              <a:off x="2863851" y="992263"/>
              <a:ext cx="203040" cy="1987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A9DA2B6-2E35-4622-9FE5-F3C6509E46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4851" y="983263"/>
                <a:ext cx="2206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4C8AA2E1-959C-490B-A7AB-B57A195DF8EC}"/>
                  </a:ext>
                </a:extLst>
              </p14:cNvPr>
              <p14:cNvContentPartPr/>
              <p14:nvPr/>
            </p14:nvContentPartPr>
            <p14:xfrm>
              <a:off x="3168771" y="1061743"/>
              <a:ext cx="113400" cy="302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4C8AA2E1-959C-490B-A7AB-B57A195DF8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9771" y="1053103"/>
                <a:ext cx="131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CEA0831-C2B8-45B1-B9E9-0042F756FA11}"/>
                  </a:ext>
                </a:extLst>
              </p14:cNvPr>
              <p14:cNvContentPartPr/>
              <p14:nvPr/>
            </p14:nvContentPartPr>
            <p14:xfrm>
              <a:off x="3125931" y="952303"/>
              <a:ext cx="137160" cy="140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CEA0831-C2B8-45B1-B9E9-0042F756FA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17291" y="943663"/>
                <a:ext cx="154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A1257080-7541-45CE-87C2-B0D19012B038}"/>
                  </a:ext>
                </a:extLst>
              </p14:cNvPr>
              <p14:cNvContentPartPr/>
              <p14:nvPr/>
            </p14:nvContentPartPr>
            <p14:xfrm>
              <a:off x="3552531" y="1552783"/>
              <a:ext cx="211320" cy="2804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A1257080-7541-45CE-87C2-B0D19012B0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43531" y="1544132"/>
                <a:ext cx="228960" cy="29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D3E9C637-9770-4AE2-9DB6-8E9CCC2A5A2A}"/>
                  </a:ext>
                </a:extLst>
              </p14:cNvPr>
              <p14:cNvContentPartPr/>
              <p14:nvPr/>
            </p14:nvContentPartPr>
            <p14:xfrm>
              <a:off x="2953851" y="1565383"/>
              <a:ext cx="389880" cy="3117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D3E9C637-9770-4AE2-9DB6-8E9CCC2A5A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44851" y="1556393"/>
                <a:ext cx="407520" cy="32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5934ACD-CD00-467B-BF68-066384322B21}"/>
                  </a:ext>
                </a:extLst>
              </p14:cNvPr>
              <p14:cNvContentPartPr/>
              <p14:nvPr/>
            </p14:nvContentPartPr>
            <p14:xfrm>
              <a:off x="3994971" y="1590943"/>
              <a:ext cx="177120" cy="19980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5934ACD-CD00-467B-BF68-066384322B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86331" y="1581943"/>
                <a:ext cx="1947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6B21AE71-7B36-41EB-8237-623D5B3A0EEC}"/>
                  </a:ext>
                </a:extLst>
              </p14:cNvPr>
              <p14:cNvContentPartPr/>
              <p14:nvPr/>
            </p14:nvContentPartPr>
            <p14:xfrm>
              <a:off x="4272891" y="1582663"/>
              <a:ext cx="229680" cy="17856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6B21AE71-7B36-41EB-8237-623D5B3A0E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3891" y="1574023"/>
                <a:ext cx="2473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E49F0F8-13A7-42C2-A359-B376F723E79F}"/>
                  </a:ext>
                </a:extLst>
              </p14:cNvPr>
              <p14:cNvContentPartPr/>
              <p14:nvPr/>
            </p14:nvContentPartPr>
            <p14:xfrm>
              <a:off x="4439931" y="1579783"/>
              <a:ext cx="40680" cy="2163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E49F0F8-13A7-42C2-A359-B376F723E7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31291" y="1571143"/>
                <a:ext cx="583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1B724836-8234-4DD5-A4AF-0EEBD9174F24}"/>
                  </a:ext>
                </a:extLst>
              </p14:cNvPr>
              <p14:cNvContentPartPr/>
              <p14:nvPr/>
            </p14:nvContentPartPr>
            <p14:xfrm>
              <a:off x="4831611" y="1532623"/>
              <a:ext cx="12960" cy="17712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1B724836-8234-4DD5-A4AF-0EEBD9174F2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22971" y="1523983"/>
                <a:ext cx="306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03B8368F-CCD0-456E-9BF1-6D9D781BE45C}"/>
                  </a:ext>
                </a:extLst>
              </p14:cNvPr>
              <p14:cNvContentPartPr/>
              <p14:nvPr/>
            </p14:nvContentPartPr>
            <p14:xfrm>
              <a:off x="4841691" y="1534063"/>
              <a:ext cx="124920" cy="23004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03B8368F-CCD0-456E-9BF1-6D9D781BE45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33051" y="1525063"/>
                <a:ext cx="142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703BD2C-441E-4458-8FE4-102229183FA3}"/>
                  </a:ext>
                </a:extLst>
              </p14:cNvPr>
              <p14:cNvContentPartPr/>
              <p14:nvPr/>
            </p14:nvContentPartPr>
            <p14:xfrm>
              <a:off x="5259291" y="1455223"/>
              <a:ext cx="213480" cy="32184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703BD2C-441E-4458-8FE4-102229183F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50651" y="1446583"/>
                <a:ext cx="2311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EE6776C-4C2F-41E7-B1B3-C873E522A30B}"/>
                  </a:ext>
                </a:extLst>
              </p14:cNvPr>
              <p14:cNvContentPartPr/>
              <p14:nvPr/>
            </p14:nvContentPartPr>
            <p14:xfrm>
              <a:off x="5924931" y="1323823"/>
              <a:ext cx="468720" cy="31536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EE6776C-4C2F-41E7-B1B3-C873E522A3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15931" y="1314823"/>
                <a:ext cx="4863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1D7AC178-C13E-4D77-9485-836A2465008C}"/>
                  </a:ext>
                </a:extLst>
              </p14:cNvPr>
              <p14:cNvContentPartPr/>
              <p14:nvPr/>
            </p14:nvContentPartPr>
            <p14:xfrm>
              <a:off x="2597451" y="2778943"/>
              <a:ext cx="389520" cy="31968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1D7AC178-C13E-4D77-9485-836A246500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88459" y="2770303"/>
                <a:ext cx="407144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78152D99-CEDE-441A-8730-15FFF636307D}"/>
                  </a:ext>
                </a:extLst>
              </p14:cNvPr>
              <p14:cNvContentPartPr/>
              <p14:nvPr/>
            </p14:nvContentPartPr>
            <p14:xfrm>
              <a:off x="4535331" y="2731063"/>
              <a:ext cx="175320" cy="13176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78152D99-CEDE-441A-8730-15FFF636307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26691" y="2722423"/>
                <a:ext cx="1929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74027DE9-1BF3-434F-AB08-6ADC957A7D3F}"/>
                  </a:ext>
                </a:extLst>
              </p14:cNvPr>
              <p14:cNvContentPartPr/>
              <p14:nvPr/>
            </p14:nvContentPartPr>
            <p14:xfrm>
              <a:off x="3997131" y="2680663"/>
              <a:ext cx="142200" cy="34776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74027DE9-1BF3-434F-AB08-6ADC957A7D3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88131" y="2672023"/>
                <a:ext cx="1598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B35A542D-6C34-4CD9-98D8-923DAB1D385B}"/>
                  </a:ext>
                </a:extLst>
              </p14:cNvPr>
              <p14:cNvContentPartPr/>
              <p14:nvPr/>
            </p14:nvContentPartPr>
            <p14:xfrm>
              <a:off x="3308451" y="2781823"/>
              <a:ext cx="427320" cy="23724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B35A542D-6C34-4CD9-98D8-923DAB1D385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99451" y="2772837"/>
                <a:ext cx="444960" cy="254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684C087-FC15-4728-94ED-07A78D351825}"/>
                  </a:ext>
                </a:extLst>
              </p14:cNvPr>
              <p14:cNvContentPartPr/>
              <p14:nvPr/>
            </p14:nvContentPartPr>
            <p14:xfrm>
              <a:off x="5012331" y="2634223"/>
              <a:ext cx="357840" cy="37980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684C087-FC15-4728-94ED-07A78D35182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03682" y="2625583"/>
                <a:ext cx="375498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9A5D2C41-809B-4CD4-8BC1-3106318CC8AF}"/>
                  </a:ext>
                </a:extLst>
              </p14:cNvPr>
              <p14:cNvContentPartPr/>
              <p14:nvPr/>
            </p14:nvContentPartPr>
            <p14:xfrm>
              <a:off x="4500771" y="3668143"/>
              <a:ext cx="129960" cy="10728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9A5D2C41-809B-4CD4-8BC1-3106318CC8A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91771" y="3659503"/>
                <a:ext cx="1476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9B597BE1-3775-4C20-84F9-6D0C8FA88ED7}"/>
                  </a:ext>
                </a:extLst>
              </p14:cNvPr>
              <p14:cNvContentPartPr/>
              <p14:nvPr/>
            </p14:nvContentPartPr>
            <p14:xfrm>
              <a:off x="3281811" y="3589663"/>
              <a:ext cx="996120" cy="41760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9B597BE1-3775-4C20-84F9-6D0C8FA88ED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72811" y="3580663"/>
                <a:ext cx="10137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0A66B341-CE4C-42F4-B176-FD4608C033E3}"/>
                  </a:ext>
                </a:extLst>
              </p14:cNvPr>
              <p14:cNvContentPartPr/>
              <p14:nvPr/>
            </p14:nvContentPartPr>
            <p14:xfrm>
              <a:off x="6719091" y="2633143"/>
              <a:ext cx="157680" cy="34524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0A66B341-CE4C-42F4-B176-FD4608C03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10451" y="2624143"/>
                <a:ext cx="1753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E648F46E-5ABB-47EF-BC4C-B787302C5EA6}"/>
                  </a:ext>
                </a:extLst>
              </p14:cNvPr>
              <p14:cNvContentPartPr/>
              <p14:nvPr/>
            </p14:nvContentPartPr>
            <p14:xfrm>
              <a:off x="7057131" y="2642503"/>
              <a:ext cx="152640" cy="33840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E648F46E-5ABB-47EF-BC4C-B787302C5EA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48152" y="2633503"/>
                <a:ext cx="170238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D8290794-5393-423E-B654-F3C5646860A3}"/>
                  </a:ext>
                </a:extLst>
              </p14:cNvPr>
              <p14:cNvContentPartPr/>
              <p14:nvPr/>
            </p14:nvContentPartPr>
            <p14:xfrm>
              <a:off x="9170331" y="2636743"/>
              <a:ext cx="209160" cy="26640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D8290794-5393-423E-B654-F3C5646860A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61331" y="2628103"/>
                <a:ext cx="2268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ADE991E7-EDD0-4787-8C1B-1A69AF6282AE}"/>
                  </a:ext>
                </a:extLst>
              </p14:cNvPr>
              <p14:cNvContentPartPr/>
              <p14:nvPr/>
            </p14:nvContentPartPr>
            <p14:xfrm>
              <a:off x="9537171" y="2584183"/>
              <a:ext cx="407160" cy="273960"/>
            </p14:xfrm>
          </p:contentPart>
        </mc:Choice>
        <mc:Fallback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ADE991E7-EDD0-4787-8C1B-1A69AF6282A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28179" y="2575183"/>
                <a:ext cx="424784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5B291A7E-3A7E-4B88-AA87-3DF2231DC8B7}"/>
                  </a:ext>
                </a:extLst>
              </p14:cNvPr>
              <p14:cNvContentPartPr/>
              <p14:nvPr/>
            </p14:nvContentPartPr>
            <p14:xfrm>
              <a:off x="8390571" y="2669503"/>
              <a:ext cx="352440" cy="27936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5B291A7E-3A7E-4B88-AA87-3DF2231DC8B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381571" y="2660503"/>
                <a:ext cx="3700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C728938C-B28F-4605-A839-6B97E7E41055}"/>
                  </a:ext>
                </a:extLst>
              </p14:cNvPr>
              <p14:cNvContentPartPr/>
              <p14:nvPr/>
            </p14:nvContentPartPr>
            <p14:xfrm>
              <a:off x="7643571" y="2654743"/>
              <a:ext cx="543960" cy="33552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C728938C-B28F-4605-A839-6B97E7E4105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34571" y="2646094"/>
                <a:ext cx="561600" cy="353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E461D965-1733-4015-9C60-C1B29DFEC97F}"/>
                  </a:ext>
                </a:extLst>
              </p14:cNvPr>
              <p14:cNvContentPartPr/>
              <p14:nvPr/>
            </p14:nvContentPartPr>
            <p14:xfrm>
              <a:off x="10247451" y="2532343"/>
              <a:ext cx="171720" cy="41904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E461D965-1733-4015-9C60-C1B29DFEC97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238811" y="2523343"/>
                <a:ext cx="1893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17AB8812-D112-424C-83A7-2C025924CF4B}"/>
                  </a:ext>
                </a:extLst>
              </p14:cNvPr>
              <p14:cNvContentPartPr/>
              <p14:nvPr/>
            </p14:nvContentPartPr>
            <p14:xfrm>
              <a:off x="6903051" y="3603703"/>
              <a:ext cx="123120" cy="30816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17AB8812-D112-424C-83A7-2C025924CF4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894051" y="3595063"/>
                <a:ext cx="1407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DB6299A3-3DC2-47E0-8F64-9F709A1ACE91}"/>
                  </a:ext>
                </a:extLst>
              </p14:cNvPr>
              <p14:cNvContentPartPr/>
              <p14:nvPr/>
            </p14:nvContentPartPr>
            <p14:xfrm>
              <a:off x="8116611" y="3613783"/>
              <a:ext cx="33840" cy="23508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DB6299A3-3DC2-47E0-8F64-9F709A1ACE9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07971" y="3605143"/>
                <a:ext cx="514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8E6577F2-DFB9-4E4E-9B1E-E8BF79AA4581}"/>
                  </a:ext>
                </a:extLst>
              </p14:cNvPr>
              <p14:cNvContentPartPr/>
              <p14:nvPr/>
            </p14:nvContentPartPr>
            <p14:xfrm>
              <a:off x="9260331" y="3560503"/>
              <a:ext cx="30600" cy="27504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8E6577F2-DFB9-4E4E-9B1E-E8BF79AA458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51331" y="3551503"/>
                <a:ext cx="48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0FCCD21A-9D51-474A-AE41-E005CB824E8B}"/>
                  </a:ext>
                </a:extLst>
              </p14:cNvPr>
              <p14:cNvContentPartPr/>
              <p14:nvPr/>
            </p14:nvContentPartPr>
            <p14:xfrm>
              <a:off x="10252851" y="3394183"/>
              <a:ext cx="129600" cy="40176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0FCCD21A-9D51-474A-AE41-E005CB824E8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244211" y="3385183"/>
                <a:ext cx="1472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4D1AE9E4-71F6-42D1-AB25-D4000E65BF42}"/>
                  </a:ext>
                </a:extLst>
              </p14:cNvPr>
              <p14:cNvContentPartPr/>
              <p14:nvPr/>
            </p14:nvContentPartPr>
            <p14:xfrm>
              <a:off x="9504771" y="3480943"/>
              <a:ext cx="492840" cy="29988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4D1AE9E4-71F6-42D1-AB25-D4000E65BF4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95771" y="3471943"/>
                <a:ext cx="5104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F376D32D-37D8-4DD4-8A1D-71A0C266DBD5}"/>
                  </a:ext>
                </a:extLst>
              </p14:cNvPr>
              <p14:cNvContentPartPr/>
              <p14:nvPr/>
            </p14:nvContentPartPr>
            <p14:xfrm>
              <a:off x="8350971" y="3571303"/>
              <a:ext cx="362160" cy="26496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F376D32D-37D8-4DD4-8A1D-71A0C266DBD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342322" y="3562303"/>
                <a:ext cx="379818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E067E834-5D28-4C1A-BB9D-53008502DF50}"/>
                  </a:ext>
                </a:extLst>
              </p14:cNvPr>
              <p14:cNvContentPartPr/>
              <p14:nvPr/>
            </p14:nvContentPartPr>
            <p14:xfrm>
              <a:off x="7347651" y="3624223"/>
              <a:ext cx="558000" cy="339480"/>
            </p14:xfrm>
          </p:contentPart>
        </mc:Choice>
        <mc:Fallback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E067E834-5D28-4C1A-BB9D-53008502DF5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39011" y="3615213"/>
                <a:ext cx="575640" cy="357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C622F992-DCBA-4E77-B605-03A245C27B94}"/>
                  </a:ext>
                </a:extLst>
              </p14:cNvPr>
              <p14:cNvContentPartPr/>
              <p14:nvPr/>
            </p14:nvContentPartPr>
            <p14:xfrm>
              <a:off x="3179931" y="4263943"/>
              <a:ext cx="1821240" cy="130680"/>
            </p14:xfrm>
          </p:contentPart>
        </mc:Choice>
        <mc:Fallback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C622F992-DCBA-4E77-B605-03A245C27B9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70931" y="4255303"/>
                <a:ext cx="18388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9CC26DEA-C286-4929-AC74-4A9C56E2DA75}"/>
                  </a:ext>
                </a:extLst>
              </p14:cNvPr>
              <p14:cNvContentPartPr/>
              <p14:nvPr/>
            </p14:nvContentPartPr>
            <p14:xfrm>
              <a:off x="4728651" y="4492903"/>
              <a:ext cx="1132560" cy="37872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9CC26DEA-C286-4929-AC74-4A9C56E2DA7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19651" y="4484263"/>
                <a:ext cx="11502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4B447B3B-8297-4E8F-AD5A-3652D828DDA5}"/>
                  </a:ext>
                </a:extLst>
              </p14:cNvPr>
              <p14:cNvContentPartPr/>
              <p14:nvPr/>
            </p14:nvContentPartPr>
            <p14:xfrm>
              <a:off x="3529851" y="4551223"/>
              <a:ext cx="987120" cy="21240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4B447B3B-8297-4E8F-AD5A-3652D828DDA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20851" y="4542568"/>
                <a:ext cx="1004760" cy="230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13622F50-F999-4B6F-B81B-173836870E75}"/>
                  </a:ext>
                </a:extLst>
              </p14:cNvPr>
              <p14:cNvContentPartPr/>
              <p14:nvPr/>
            </p14:nvContentPartPr>
            <p14:xfrm>
              <a:off x="3292251" y="3060823"/>
              <a:ext cx="3653280" cy="43344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13622F50-F999-4B6F-B81B-173836870E7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283611" y="3051823"/>
                <a:ext cx="36709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CF20A83E-0B92-488F-8062-0521B8B49FE9}"/>
                  </a:ext>
                </a:extLst>
              </p14:cNvPr>
              <p14:cNvContentPartPr/>
              <p14:nvPr/>
            </p14:nvContentPartPr>
            <p14:xfrm>
              <a:off x="4205571" y="2622343"/>
              <a:ext cx="131040" cy="20520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CF20A83E-0B92-488F-8062-0521B8B49FE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96571" y="2613343"/>
                <a:ext cx="1486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6CFB1047-FFE5-437E-B49E-D7B1A49A046D}"/>
                  </a:ext>
                </a:extLst>
              </p14:cNvPr>
              <p14:cNvContentPartPr/>
              <p14:nvPr/>
            </p14:nvContentPartPr>
            <p14:xfrm>
              <a:off x="3390891" y="3625663"/>
              <a:ext cx="154440" cy="18864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6CFB1047-FFE5-437E-B49E-D7B1A49A046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381891" y="3616663"/>
                <a:ext cx="1720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6E7344CD-8D48-4B97-8142-DE4384C64E44}"/>
                  </a:ext>
                </a:extLst>
              </p14:cNvPr>
              <p14:cNvContentPartPr/>
              <p14:nvPr/>
            </p14:nvContentPartPr>
            <p14:xfrm>
              <a:off x="974571" y="1945543"/>
              <a:ext cx="148320" cy="26964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6E7344CD-8D48-4B97-8142-DE4384C64E4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65931" y="1936903"/>
                <a:ext cx="165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998B4CD4-8733-48B6-BC3D-8EE5209B43E1}"/>
                  </a:ext>
                </a:extLst>
              </p14:cNvPr>
              <p14:cNvContentPartPr/>
              <p14:nvPr/>
            </p14:nvContentPartPr>
            <p14:xfrm>
              <a:off x="1076811" y="1974343"/>
              <a:ext cx="186480" cy="12672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998B4CD4-8733-48B6-BC3D-8EE5209B43E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68171" y="1965703"/>
                <a:ext cx="204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1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F41C9658-56EB-4EE1-B753-49645C613CC4}"/>
                  </a:ext>
                </a:extLst>
              </p14:cNvPr>
              <p14:cNvContentPartPr/>
              <p14:nvPr/>
            </p14:nvContentPartPr>
            <p14:xfrm>
              <a:off x="821571" y="2255503"/>
              <a:ext cx="333000" cy="253800"/>
            </p14:xfrm>
          </p:contentPart>
        </mc:Choice>
        <mc:Fallback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F41C9658-56EB-4EE1-B753-49645C613CC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03571" y="2237863"/>
                <a:ext cx="368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3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19CACBD5-AC3C-4BF4-9AE0-CCE294FB8AFD}"/>
                  </a:ext>
                </a:extLst>
              </p14:cNvPr>
              <p14:cNvContentPartPr/>
              <p14:nvPr/>
            </p14:nvContentPartPr>
            <p14:xfrm>
              <a:off x="799611" y="2111503"/>
              <a:ext cx="646200" cy="44496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19CACBD5-AC3C-4BF4-9AE0-CCE294FB8AF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81611" y="2093863"/>
                <a:ext cx="6818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DA10D822-70D0-4914-81A4-306E249B4CB0}"/>
                  </a:ext>
                </a:extLst>
              </p14:cNvPr>
              <p14:cNvContentPartPr/>
              <p14:nvPr/>
            </p14:nvContentPartPr>
            <p14:xfrm>
              <a:off x="1196691" y="2494543"/>
              <a:ext cx="144000" cy="60804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DA10D822-70D0-4914-81A4-306E249B4CB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88029" y="2485548"/>
                <a:ext cx="161684" cy="625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BC5D198C-0726-4DC6-A68E-95A74A59040C}"/>
                  </a:ext>
                </a:extLst>
              </p14:cNvPr>
              <p14:cNvContentPartPr/>
              <p14:nvPr/>
            </p14:nvContentPartPr>
            <p14:xfrm>
              <a:off x="877731" y="3874783"/>
              <a:ext cx="1000440" cy="31068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BC5D198C-0726-4DC6-A68E-95A74A59040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69094" y="3865783"/>
                <a:ext cx="1018074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FF52896F-E96C-44AA-934F-B16B34F98905}"/>
                  </a:ext>
                </a:extLst>
              </p14:cNvPr>
              <p14:cNvContentPartPr/>
              <p14:nvPr/>
            </p14:nvContentPartPr>
            <p14:xfrm>
              <a:off x="444651" y="3378703"/>
              <a:ext cx="1541520" cy="33696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FF52896F-E96C-44AA-934F-B16B34F9890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6011" y="3369703"/>
                <a:ext cx="15591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id="{3BD8F9E3-12E3-4D09-B667-3786987DE258}"/>
                  </a:ext>
                </a:extLst>
              </p14:cNvPr>
              <p14:cNvContentPartPr/>
              <p14:nvPr/>
            </p14:nvContentPartPr>
            <p14:xfrm>
              <a:off x="926331" y="4426663"/>
              <a:ext cx="1461600" cy="294480"/>
            </p14:xfrm>
          </p:contentPart>
        </mc:Choice>
        <mc:Fallback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id="{3BD8F9E3-12E3-4D09-B667-3786987DE25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17691" y="4418023"/>
                <a:ext cx="14792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14" name="잉크 213">
                <a:extLst>
                  <a:ext uri="{FF2B5EF4-FFF2-40B4-BE49-F238E27FC236}">
                    <a16:creationId xmlns:a16="http://schemas.microsoft.com/office/drawing/2014/main" id="{6872A66F-BBFB-4061-B4A0-D5EC7957BC38}"/>
                  </a:ext>
                </a:extLst>
              </p14:cNvPr>
              <p14:cNvContentPartPr/>
              <p14:nvPr/>
            </p14:nvContentPartPr>
            <p14:xfrm>
              <a:off x="173931" y="3463303"/>
              <a:ext cx="122760" cy="233640"/>
            </p14:xfrm>
          </p:contentPart>
        </mc:Choice>
        <mc:Fallback>
          <p:pic>
            <p:nvPicPr>
              <p:cNvPr id="214" name="잉크 213">
                <a:extLst>
                  <a:ext uri="{FF2B5EF4-FFF2-40B4-BE49-F238E27FC236}">
                    <a16:creationId xmlns:a16="http://schemas.microsoft.com/office/drawing/2014/main" id="{6872A66F-BBFB-4061-B4A0-D5EC7957BC3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64931" y="3454289"/>
                <a:ext cx="140400" cy="251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CDF7C9F1-EBBB-4468-B11D-5822B8AD60D5}"/>
                  </a:ext>
                </a:extLst>
              </p14:cNvPr>
              <p14:cNvContentPartPr/>
              <p14:nvPr/>
            </p14:nvContentPartPr>
            <p14:xfrm>
              <a:off x="173211" y="5140903"/>
              <a:ext cx="1071360" cy="286200"/>
            </p14:xfrm>
          </p:contentPart>
        </mc:Choice>
        <mc:Fallback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CDF7C9F1-EBBB-4468-B11D-5822B8AD60D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64211" y="5132263"/>
                <a:ext cx="1089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689C0ABD-2405-412D-ADFA-92922D6B5227}"/>
                  </a:ext>
                </a:extLst>
              </p14:cNvPr>
              <p14:cNvContentPartPr/>
              <p14:nvPr/>
            </p14:nvContentPartPr>
            <p14:xfrm>
              <a:off x="1347171" y="5108503"/>
              <a:ext cx="685080" cy="26568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689C0ABD-2405-412D-ADFA-92922D6B522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338531" y="5099863"/>
                <a:ext cx="702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34" name="잉크 233">
                <a:extLst>
                  <a:ext uri="{FF2B5EF4-FFF2-40B4-BE49-F238E27FC236}">
                    <a16:creationId xmlns:a16="http://schemas.microsoft.com/office/drawing/2014/main" id="{07F44D6F-F4B5-49AE-A685-C811983A43CB}"/>
                  </a:ext>
                </a:extLst>
              </p14:cNvPr>
              <p14:cNvContentPartPr/>
              <p14:nvPr/>
            </p14:nvContentPartPr>
            <p14:xfrm>
              <a:off x="218211" y="5813743"/>
              <a:ext cx="2431440" cy="227520"/>
            </p14:xfrm>
          </p:contentPart>
        </mc:Choice>
        <mc:Fallback>
          <p:pic>
            <p:nvPicPr>
              <p:cNvPr id="234" name="잉크 233">
                <a:extLst>
                  <a:ext uri="{FF2B5EF4-FFF2-40B4-BE49-F238E27FC236}">
                    <a16:creationId xmlns:a16="http://schemas.microsoft.com/office/drawing/2014/main" id="{07F44D6F-F4B5-49AE-A685-C811983A43C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09570" y="5805089"/>
                <a:ext cx="2449083" cy="24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42" name="잉크 241">
                <a:extLst>
                  <a:ext uri="{FF2B5EF4-FFF2-40B4-BE49-F238E27FC236}">
                    <a16:creationId xmlns:a16="http://schemas.microsoft.com/office/drawing/2014/main" id="{CA294CBE-9572-4E25-B249-315F651F843F}"/>
                  </a:ext>
                </a:extLst>
              </p14:cNvPr>
              <p14:cNvContentPartPr/>
              <p14:nvPr/>
            </p14:nvContentPartPr>
            <p14:xfrm>
              <a:off x="2908131" y="5747503"/>
              <a:ext cx="1106280" cy="384480"/>
            </p14:xfrm>
          </p:contentPart>
        </mc:Choice>
        <mc:Fallback>
          <p:pic>
            <p:nvPicPr>
              <p:cNvPr id="242" name="잉크 241">
                <a:extLst>
                  <a:ext uri="{FF2B5EF4-FFF2-40B4-BE49-F238E27FC236}">
                    <a16:creationId xmlns:a16="http://schemas.microsoft.com/office/drawing/2014/main" id="{CA294CBE-9572-4E25-B249-315F651F843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899131" y="5738855"/>
                <a:ext cx="1123920" cy="40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B79AA6FD-D523-4C8A-9AAC-5FDA558EB389}"/>
                  </a:ext>
                </a:extLst>
              </p14:cNvPr>
              <p14:cNvContentPartPr/>
              <p14:nvPr/>
            </p14:nvContentPartPr>
            <p14:xfrm>
              <a:off x="677211" y="429583"/>
              <a:ext cx="2162880" cy="51840"/>
            </p14:xfrm>
          </p:contentPart>
        </mc:Choice>
        <mc:Fallback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B79AA6FD-D523-4C8A-9AAC-5FDA558EB38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23571" y="321943"/>
                <a:ext cx="22705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83415340-1ED3-4A13-A135-A30033FE7CC6}"/>
                  </a:ext>
                </a:extLst>
              </p14:cNvPr>
              <p14:cNvContentPartPr/>
              <p14:nvPr/>
            </p14:nvContentPartPr>
            <p14:xfrm>
              <a:off x="7549408" y="742595"/>
              <a:ext cx="269280" cy="214920"/>
            </p14:xfrm>
          </p:contentPart>
        </mc:Choice>
        <mc:Fallback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83415340-1ED3-4A13-A135-A30033FE7CC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540768" y="733610"/>
                <a:ext cx="286920" cy="232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58" name="잉크 257">
                <a:extLst>
                  <a:ext uri="{FF2B5EF4-FFF2-40B4-BE49-F238E27FC236}">
                    <a16:creationId xmlns:a16="http://schemas.microsoft.com/office/drawing/2014/main" id="{D2C0A6A6-16BE-4C98-A7D7-F26F3DBC212F}"/>
                  </a:ext>
                </a:extLst>
              </p14:cNvPr>
              <p14:cNvContentPartPr/>
              <p14:nvPr/>
            </p14:nvContentPartPr>
            <p14:xfrm>
              <a:off x="7022368" y="803075"/>
              <a:ext cx="305640" cy="131040"/>
            </p14:xfrm>
          </p:contentPart>
        </mc:Choice>
        <mc:Fallback>
          <p:pic>
            <p:nvPicPr>
              <p:cNvPr id="258" name="잉크 257">
                <a:extLst>
                  <a:ext uri="{FF2B5EF4-FFF2-40B4-BE49-F238E27FC236}">
                    <a16:creationId xmlns:a16="http://schemas.microsoft.com/office/drawing/2014/main" id="{D2C0A6A6-16BE-4C98-A7D7-F26F3DBC212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013728" y="794100"/>
                <a:ext cx="323280" cy="148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4C5CBC48-A91D-4249-8D7B-FCE83DB0B552}"/>
                  </a:ext>
                </a:extLst>
              </p14:cNvPr>
              <p14:cNvContentPartPr/>
              <p14:nvPr/>
            </p14:nvContentPartPr>
            <p14:xfrm>
              <a:off x="7527808" y="1314635"/>
              <a:ext cx="379080" cy="226080"/>
            </p14:xfrm>
          </p:contentPart>
        </mc:Choice>
        <mc:Fallback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4C5CBC48-A91D-4249-8D7B-FCE83DB0B55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518808" y="1305635"/>
                <a:ext cx="3967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4A30A258-3C87-43AF-B054-7D193C4A65E1}"/>
                  </a:ext>
                </a:extLst>
              </p14:cNvPr>
              <p14:cNvContentPartPr/>
              <p14:nvPr/>
            </p14:nvContentPartPr>
            <p14:xfrm>
              <a:off x="7052608" y="1388435"/>
              <a:ext cx="242280" cy="168480"/>
            </p14:xfrm>
          </p:contentPart>
        </mc:Choice>
        <mc:Fallback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4A30A258-3C87-43AF-B054-7D193C4A65E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043968" y="1379435"/>
                <a:ext cx="2599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6FCBAC68-8435-479C-8C92-13E17BF8EFD6}"/>
                  </a:ext>
                </a:extLst>
              </p14:cNvPr>
              <p14:cNvContentPartPr/>
              <p14:nvPr/>
            </p14:nvContentPartPr>
            <p14:xfrm>
              <a:off x="8123608" y="559715"/>
              <a:ext cx="1519920" cy="421920"/>
            </p14:xfrm>
          </p:contentPart>
        </mc:Choice>
        <mc:Fallback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6FCBAC68-8435-479C-8C92-13E17BF8EFD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114968" y="551075"/>
                <a:ext cx="15375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90" name="잉크 289">
                <a:extLst>
                  <a:ext uri="{FF2B5EF4-FFF2-40B4-BE49-F238E27FC236}">
                    <a16:creationId xmlns:a16="http://schemas.microsoft.com/office/drawing/2014/main" id="{D50F966B-ED8B-4983-ACC8-EB09A7749550}"/>
                  </a:ext>
                </a:extLst>
              </p14:cNvPr>
              <p14:cNvContentPartPr/>
              <p14:nvPr/>
            </p14:nvContentPartPr>
            <p14:xfrm>
              <a:off x="8194528" y="1268915"/>
              <a:ext cx="1731240" cy="316080"/>
            </p14:xfrm>
          </p:contentPart>
        </mc:Choice>
        <mc:Fallback>
          <p:pic>
            <p:nvPicPr>
              <p:cNvPr id="290" name="잉크 289">
                <a:extLst>
                  <a:ext uri="{FF2B5EF4-FFF2-40B4-BE49-F238E27FC236}">
                    <a16:creationId xmlns:a16="http://schemas.microsoft.com/office/drawing/2014/main" id="{D50F966B-ED8B-4983-ACC8-EB09A774955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185528" y="1259925"/>
                <a:ext cx="1748880" cy="333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2B3C8A8D-2D55-4ED9-9B08-1945B7A99326}"/>
                  </a:ext>
                </a:extLst>
              </p14:cNvPr>
              <p14:cNvContentPartPr/>
              <p14:nvPr/>
            </p14:nvContentPartPr>
            <p14:xfrm>
              <a:off x="10180317" y="656195"/>
              <a:ext cx="145800" cy="727920"/>
            </p14:xfrm>
          </p:contentPart>
        </mc:Choice>
        <mc:Fallback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2B3C8A8D-2D55-4ED9-9B08-1945B7A9932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171317" y="647555"/>
                <a:ext cx="16344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01" name="잉크 300">
                <a:extLst>
                  <a:ext uri="{FF2B5EF4-FFF2-40B4-BE49-F238E27FC236}">
                    <a16:creationId xmlns:a16="http://schemas.microsoft.com/office/drawing/2014/main" id="{8F63B726-012A-4A7A-94F5-7A1781B3477A}"/>
                  </a:ext>
                </a:extLst>
              </p14:cNvPr>
              <p14:cNvContentPartPr/>
              <p14:nvPr/>
            </p14:nvContentPartPr>
            <p14:xfrm>
              <a:off x="10556877" y="859595"/>
              <a:ext cx="1235520" cy="250920"/>
            </p14:xfrm>
          </p:contentPart>
        </mc:Choice>
        <mc:Fallback>
          <p:pic>
            <p:nvPicPr>
              <p:cNvPr id="301" name="잉크 300">
                <a:extLst>
                  <a:ext uri="{FF2B5EF4-FFF2-40B4-BE49-F238E27FC236}">
                    <a16:creationId xmlns:a16="http://schemas.microsoft.com/office/drawing/2014/main" id="{8F63B726-012A-4A7A-94F5-7A1781B3477A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547877" y="850943"/>
                <a:ext cx="1253160" cy="268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05" name="잉크 304">
                <a:extLst>
                  <a:ext uri="{FF2B5EF4-FFF2-40B4-BE49-F238E27FC236}">
                    <a16:creationId xmlns:a16="http://schemas.microsoft.com/office/drawing/2014/main" id="{E75FE39B-70E8-440A-81B9-69DC562AC350}"/>
                  </a:ext>
                </a:extLst>
              </p14:cNvPr>
              <p14:cNvContentPartPr/>
              <p14:nvPr/>
            </p14:nvContentPartPr>
            <p14:xfrm>
              <a:off x="4291549" y="894691"/>
              <a:ext cx="149400" cy="142920"/>
            </p14:xfrm>
          </p:contentPart>
        </mc:Choice>
        <mc:Fallback>
          <p:pic>
            <p:nvPicPr>
              <p:cNvPr id="305" name="잉크 304">
                <a:extLst>
                  <a:ext uri="{FF2B5EF4-FFF2-40B4-BE49-F238E27FC236}">
                    <a16:creationId xmlns:a16="http://schemas.microsoft.com/office/drawing/2014/main" id="{E75FE39B-70E8-440A-81B9-69DC562AC35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82909" y="885691"/>
                <a:ext cx="167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06" name="잉크 305">
                <a:extLst>
                  <a:ext uri="{FF2B5EF4-FFF2-40B4-BE49-F238E27FC236}">
                    <a16:creationId xmlns:a16="http://schemas.microsoft.com/office/drawing/2014/main" id="{122A13EA-7913-4C8B-BC65-362AD5CBD36C}"/>
                  </a:ext>
                </a:extLst>
              </p14:cNvPr>
              <p14:cNvContentPartPr/>
              <p14:nvPr/>
            </p14:nvContentPartPr>
            <p14:xfrm>
              <a:off x="4759189" y="871291"/>
              <a:ext cx="110160" cy="186120"/>
            </p14:xfrm>
          </p:contentPart>
        </mc:Choice>
        <mc:Fallback>
          <p:pic>
            <p:nvPicPr>
              <p:cNvPr id="306" name="잉크 305">
                <a:extLst>
                  <a:ext uri="{FF2B5EF4-FFF2-40B4-BE49-F238E27FC236}">
                    <a16:creationId xmlns:a16="http://schemas.microsoft.com/office/drawing/2014/main" id="{122A13EA-7913-4C8B-BC65-362AD5CBD36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750189" y="862651"/>
                <a:ext cx="127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8E37FB2D-A1AA-4D17-B0D0-B5726C07614A}"/>
                  </a:ext>
                </a:extLst>
              </p14:cNvPr>
              <p14:cNvContentPartPr/>
              <p14:nvPr/>
            </p14:nvContentPartPr>
            <p14:xfrm>
              <a:off x="5174989" y="814411"/>
              <a:ext cx="121680" cy="224280"/>
            </p14:xfrm>
          </p:contentPart>
        </mc:Choice>
        <mc:Fallback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8E37FB2D-A1AA-4D17-B0D0-B5726C07614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165989" y="805771"/>
                <a:ext cx="139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12" name="잉크 311">
                <a:extLst>
                  <a:ext uri="{FF2B5EF4-FFF2-40B4-BE49-F238E27FC236}">
                    <a16:creationId xmlns:a16="http://schemas.microsoft.com/office/drawing/2014/main" id="{385EEF26-E41C-4612-8472-26F1A65CAEC3}"/>
                  </a:ext>
                </a:extLst>
              </p14:cNvPr>
              <p14:cNvContentPartPr/>
              <p14:nvPr/>
            </p14:nvContentPartPr>
            <p14:xfrm>
              <a:off x="5761429" y="785251"/>
              <a:ext cx="446400" cy="229680"/>
            </p14:xfrm>
          </p:contentPart>
        </mc:Choice>
        <mc:Fallback>
          <p:pic>
            <p:nvPicPr>
              <p:cNvPr id="312" name="잉크 311">
                <a:extLst>
                  <a:ext uri="{FF2B5EF4-FFF2-40B4-BE49-F238E27FC236}">
                    <a16:creationId xmlns:a16="http://schemas.microsoft.com/office/drawing/2014/main" id="{385EEF26-E41C-4612-8472-26F1A65CAEC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752429" y="776611"/>
                <a:ext cx="4640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13" name="잉크 312">
                <a:extLst>
                  <a:ext uri="{FF2B5EF4-FFF2-40B4-BE49-F238E27FC236}">
                    <a16:creationId xmlns:a16="http://schemas.microsoft.com/office/drawing/2014/main" id="{C53388C3-F2E5-4BE2-967C-ED854A50CDDE}"/>
                  </a:ext>
                </a:extLst>
              </p14:cNvPr>
              <p14:cNvContentPartPr/>
              <p14:nvPr/>
            </p14:nvContentPartPr>
            <p14:xfrm>
              <a:off x="3538069" y="878851"/>
              <a:ext cx="374040" cy="218880"/>
            </p14:xfrm>
          </p:contentPart>
        </mc:Choice>
        <mc:Fallback>
          <p:pic>
            <p:nvPicPr>
              <p:cNvPr id="313" name="잉크 312">
                <a:extLst>
                  <a:ext uri="{FF2B5EF4-FFF2-40B4-BE49-F238E27FC236}">
                    <a16:creationId xmlns:a16="http://schemas.microsoft.com/office/drawing/2014/main" id="{C53388C3-F2E5-4BE2-967C-ED854A50CDD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529078" y="870211"/>
                <a:ext cx="391663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1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DF2F287E-18A9-44ED-9376-401121CD0441}"/>
                  </a:ext>
                </a:extLst>
              </p14:cNvPr>
              <p14:cNvContentPartPr/>
              <p14:nvPr/>
            </p14:nvContentPartPr>
            <p14:xfrm>
              <a:off x="530331" y="4964503"/>
              <a:ext cx="847800" cy="1595520"/>
            </p14:xfrm>
          </p:contentPart>
        </mc:Choice>
        <mc:Fallback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DF2F287E-18A9-44ED-9376-401121CD044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21691" y="4955503"/>
                <a:ext cx="865440" cy="16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D274C2EE-6B91-4F1C-B4F1-803DDF72B4DF}"/>
                  </a:ext>
                </a:extLst>
              </p14:cNvPr>
              <p14:cNvContentPartPr/>
              <p14:nvPr/>
            </p14:nvContentPartPr>
            <p14:xfrm>
              <a:off x="559131" y="6761983"/>
              <a:ext cx="143280" cy="202680"/>
            </p14:xfrm>
          </p:contentPart>
        </mc:Choice>
        <mc:Fallback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D274C2EE-6B91-4F1C-B4F1-803DDF72B4D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50131" y="6752983"/>
                <a:ext cx="160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41835E7D-2E4D-4D82-A1FF-9BA468603989}"/>
                  </a:ext>
                </a:extLst>
              </p14:cNvPr>
              <p14:cNvContentPartPr/>
              <p14:nvPr/>
            </p14:nvContentPartPr>
            <p14:xfrm>
              <a:off x="741291" y="6785383"/>
              <a:ext cx="104400" cy="164520"/>
            </p14:xfrm>
          </p:contentPart>
        </mc:Choice>
        <mc:Fallback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41835E7D-2E4D-4D82-A1FF-9BA468603989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2651" y="6776743"/>
                <a:ext cx="122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B14744D4-B8A3-4372-B28D-544160D1B464}"/>
                  </a:ext>
                </a:extLst>
              </p14:cNvPr>
              <p14:cNvContentPartPr/>
              <p14:nvPr/>
            </p14:nvContentPartPr>
            <p14:xfrm>
              <a:off x="859371" y="6748663"/>
              <a:ext cx="141840" cy="212040"/>
            </p14:xfrm>
          </p:contentPart>
        </mc:Choice>
        <mc:Fallback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B14744D4-B8A3-4372-B28D-544160D1B46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50371" y="6740023"/>
                <a:ext cx="1594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104EADDB-83C1-4DC0-909D-A1DFDAE5696B}"/>
                  </a:ext>
                </a:extLst>
              </p14:cNvPr>
              <p14:cNvContentPartPr/>
              <p14:nvPr/>
            </p14:nvContentPartPr>
            <p14:xfrm>
              <a:off x="1109571" y="6637783"/>
              <a:ext cx="196920" cy="381960"/>
            </p14:xfrm>
          </p:contentPart>
        </mc:Choice>
        <mc:Fallback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104EADDB-83C1-4DC0-909D-A1DFDAE5696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100931" y="6628783"/>
                <a:ext cx="2145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35" name="잉크 334">
                <a:extLst>
                  <a:ext uri="{FF2B5EF4-FFF2-40B4-BE49-F238E27FC236}">
                    <a16:creationId xmlns:a16="http://schemas.microsoft.com/office/drawing/2014/main" id="{E67E2B5D-01E4-4630-A40B-CE7C88DE09D8}"/>
                  </a:ext>
                </a:extLst>
              </p14:cNvPr>
              <p14:cNvContentPartPr/>
              <p14:nvPr/>
            </p14:nvContentPartPr>
            <p14:xfrm>
              <a:off x="1598451" y="6646423"/>
              <a:ext cx="1756080" cy="356400"/>
            </p14:xfrm>
          </p:contentPart>
        </mc:Choice>
        <mc:Fallback>
          <p:pic>
            <p:nvPicPr>
              <p:cNvPr id="335" name="잉크 334">
                <a:extLst>
                  <a:ext uri="{FF2B5EF4-FFF2-40B4-BE49-F238E27FC236}">
                    <a16:creationId xmlns:a16="http://schemas.microsoft.com/office/drawing/2014/main" id="{E67E2B5D-01E4-4630-A40B-CE7C88DE09D8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589451" y="6637783"/>
                <a:ext cx="17737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02542758-9EC6-49B4-81F0-B14A6AEB2C69}"/>
                  </a:ext>
                </a:extLst>
              </p14:cNvPr>
              <p14:cNvContentPartPr/>
              <p14:nvPr/>
            </p14:nvContentPartPr>
            <p14:xfrm>
              <a:off x="3697971" y="6540583"/>
              <a:ext cx="40680" cy="50040"/>
            </p14:xfrm>
          </p:contentPart>
        </mc:Choice>
        <mc:Fallback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02542758-9EC6-49B4-81F0-B14A6AEB2C6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689331" y="6531943"/>
                <a:ext cx="583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537A2A9E-4DFD-470B-B468-74F4F38A5477}"/>
                  </a:ext>
                </a:extLst>
              </p14:cNvPr>
              <p14:cNvContentPartPr/>
              <p14:nvPr/>
            </p14:nvContentPartPr>
            <p14:xfrm>
              <a:off x="3690411" y="6765583"/>
              <a:ext cx="68760" cy="136440"/>
            </p14:xfrm>
          </p:contentPart>
        </mc:Choice>
        <mc:Fallback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537A2A9E-4DFD-470B-B468-74F4F38A547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681771" y="6756583"/>
                <a:ext cx="86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6B2E528A-544A-4DC0-9F9D-51AA58CE635B}"/>
                  </a:ext>
                </a:extLst>
              </p14:cNvPr>
              <p14:cNvContentPartPr/>
              <p14:nvPr/>
            </p14:nvContentPartPr>
            <p14:xfrm>
              <a:off x="4006851" y="6522943"/>
              <a:ext cx="137880" cy="51120"/>
            </p14:xfrm>
          </p:contentPart>
        </mc:Choice>
        <mc:Fallback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6B2E528A-544A-4DC0-9F9D-51AA58CE635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98211" y="6513943"/>
                <a:ext cx="1555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39" name="잉크 338">
                <a:extLst>
                  <a:ext uri="{FF2B5EF4-FFF2-40B4-BE49-F238E27FC236}">
                    <a16:creationId xmlns:a16="http://schemas.microsoft.com/office/drawing/2014/main" id="{E1197F50-1C70-4664-BDB7-A42EC47F7C6C}"/>
                  </a:ext>
                </a:extLst>
              </p14:cNvPr>
              <p14:cNvContentPartPr/>
              <p14:nvPr/>
            </p14:nvContentPartPr>
            <p14:xfrm>
              <a:off x="4050051" y="6544183"/>
              <a:ext cx="240120" cy="213480"/>
            </p14:xfrm>
          </p:contentPart>
        </mc:Choice>
        <mc:Fallback>
          <p:pic>
            <p:nvPicPr>
              <p:cNvPr id="339" name="잉크 338">
                <a:extLst>
                  <a:ext uri="{FF2B5EF4-FFF2-40B4-BE49-F238E27FC236}">
                    <a16:creationId xmlns:a16="http://schemas.microsoft.com/office/drawing/2014/main" id="{E1197F50-1C70-4664-BDB7-A42EC47F7C6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041411" y="6535543"/>
                <a:ext cx="2577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40" name="잉크 339">
                <a:extLst>
                  <a:ext uri="{FF2B5EF4-FFF2-40B4-BE49-F238E27FC236}">
                    <a16:creationId xmlns:a16="http://schemas.microsoft.com/office/drawing/2014/main" id="{1D41BC8B-EFBA-4C91-B64C-509F390BD70B}"/>
                  </a:ext>
                </a:extLst>
              </p14:cNvPr>
              <p14:cNvContentPartPr/>
              <p14:nvPr/>
            </p14:nvContentPartPr>
            <p14:xfrm>
              <a:off x="4211691" y="6721663"/>
              <a:ext cx="15480" cy="95400"/>
            </p14:xfrm>
          </p:contentPart>
        </mc:Choice>
        <mc:Fallback>
          <p:pic>
            <p:nvPicPr>
              <p:cNvPr id="340" name="잉크 339">
                <a:extLst>
                  <a:ext uri="{FF2B5EF4-FFF2-40B4-BE49-F238E27FC236}">
                    <a16:creationId xmlns:a16="http://schemas.microsoft.com/office/drawing/2014/main" id="{1D41BC8B-EFBA-4C91-B64C-509F390BD70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202691" y="6712663"/>
                <a:ext cx="33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41" name="잉크 340">
                <a:extLst>
                  <a:ext uri="{FF2B5EF4-FFF2-40B4-BE49-F238E27FC236}">
                    <a16:creationId xmlns:a16="http://schemas.microsoft.com/office/drawing/2014/main" id="{D9C3A844-E674-4202-A2B9-0FBDD0AB6F77}"/>
                  </a:ext>
                </a:extLst>
              </p14:cNvPr>
              <p14:cNvContentPartPr/>
              <p14:nvPr/>
            </p14:nvContentPartPr>
            <p14:xfrm>
              <a:off x="4487091" y="6466783"/>
              <a:ext cx="130320" cy="214560"/>
            </p14:xfrm>
          </p:contentPart>
        </mc:Choice>
        <mc:Fallback>
          <p:pic>
            <p:nvPicPr>
              <p:cNvPr id="341" name="잉크 340">
                <a:extLst>
                  <a:ext uri="{FF2B5EF4-FFF2-40B4-BE49-F238E27FC236}">
                    <a16:creationId xmlns:a16="http://schemas.microsoft.com/office/drawing/2014/main" id="{D9C3A844-E674-4202-A2B9-0FBDD0AB6F7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478451" y="6458143"/>
                <a:ext cx="1479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42" name="잉크 341">
                <a:extLst>
                  <a:ext uri="{FF2B5EF4-FFF2-40B4-BE49-F238E27FC236}">
                    <a16:creationId xmlns:a16="http://schemas.microsoft.com/office/drawing/2014/main" id="{55180D6A-1116-435E-9B66-E7EC4329269A}"/>
                  </a:ext>
                </a:extLst>
              </p14:cNvPr>
              <p14:cNvContentPartPr/>
              <p14:nvPr/>
            </p14:nvContentPartPr>
            <p14:xfrm>
              <a:off x="4502931" y="6510703"/>
              <a:ext cx="261720" cy="78480"/>
            </p14:xfrm>
          </p:contentPart>
        </mc:Choice>
        <mc:Fallback>
          <p:pic>
            <p:nvPicPr>
              <p:cNvPr id="342" name="잉크 341">
                <a:extLst>
                  <a:ext uri="{FF2B5EF4-FFF2-40B4-BE49-F238E27FC236}">
                    <a16:creationId xmlns:a16="http://schemas.microsoft.com/office/drawing/2014/main" id="{55180D6A-1116-435E-9B66-E7EC4329269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494291" y="6501703"/>
                <a:ext cx="279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0B38AAB0-D07A-4DB8-A225-8F8C311D148E}"/>
                  </a:ext>
                </a:extLst>
              </p14:cNvPr>
              <p14:cNvContentPartPr/>
              <p14:nvPr/>
            </p14:nvContentPartPr>
            <p14:xfrm>
              <a:off x="4758891" y="6479383"/>
              <a:ext cx="63360" cy="186840"/>
            </p14:xfrm>
          </p:contentPart>
        </mc:Choice>
        <mc:Fallback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0B38AAB0-D07A-4DB8-A225-8F8C311D148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749891" y="6470383"/>
                <a:ext cx="810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44" name="잉크 343">
                <a:extLst>
                  <a:ext uri="{FF2B5EF4-FFF2-40B4-BE49-F238E27FC236}">
                    <a16:creationId xmlns:a16="http://schemas.microsoft.com/office/drawing/2014/main" id="{36DAFACB-0EA6-45EA-80A7-28ACF03FCCEB}"/>
                  </a:ext>
                </a:extLst>
              </p14:cNvPr>
              <p14:cNvContentPartPr/>
              <p14:nvPr/>
            </p14:nvContentPartPr>
            <p14:xfrm>
              <a:off x="4680411" y="6693583"/>
              <a:ext cx="150840" cy="115560"/>
            </p14:xfrm>
          </p:contentPart>
        </mc:Choice>
        <mc:Fallback>
          <p:pic>
            <p:nvPicPr>
              <p:cNvPr id="344" name="잉크 343">
                <a:extLst>
                  <a:ext uri="{FF2B5EF4-FFF2-40B4-BE49-F238E27FC236}">
                    <a16:creationId xmlns:a16="http://schemas.microsoft.com/office/drawing/2014/main" id="{36DAFACB-0EA6-45EA-80A7-28ACF03FCCE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671411" y="6684943"/>
                <a:ext cx="1684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45" name="잉크 344">
                <a:extLst>
                  <a:ext uri="{FF2B5EF4-FFF2-40B4-BE49-F238E27FC236}">
                    <a16:creationId xmlns:a16="http://schemas.microsoft.com/office/drawing/2014/main" id="{AADCDB08-4639-491A-AB3E-3DAFA48492CF}"/>
                  </a:ext>
                </a:extLst>
              </p14:cNvPr>
              <p14:cNvContentPartPr/>
              <p14:nvPr/>
            </p14:nvContentPartPr>
            <p14:xfrm>
              <a:off x="4853211" y="6522583"/>
              <a:ext cx="163080" cy="194760"/>
            </p14:xfrm>
          </p:contentPart>
        </mc:Choice>
        <mc:Fallback>
          <p:pic>
            <p:nvPicPr>
              <p:cNvPr id="345" name="잉크 344">
                <a:extLst>
                  <a:ext uri="{FF2B5EF4-FFF2-40B4-BE49-F238E27FC236}">
                    <a16:creationId xmlns:a16="http://schemas.microsoft.com/office/drawing/2014/main" id="{AADCDB08-4639-491A-AB3E-3DAFA48492C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844211" y="6513583"/>
                <a:ext cx="180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46" name="잉크 345">
                <a:extLst>
                  <a:ext uri="{FF2B5EF4-FFF2-40B4-BE49-F238E27FC236}">
                    <a16:creationId xmlns:a16="http://schemas.microsoft.com/office/drawing/2014/main" id="{AAEC9B2A-1CF2-4960-AFF5-D1B518444DD3}"/>
                  </a:ext>
                </a:extLst>
              </p14:cNvPr>
              <p14:cNvContentPartPr/>
              <p14:nvPr/>
            </p14:nvContentPartPr>
            <p14:xfrm>
              <a:off x="4920171" y="6609343"/>
              <a:ext cx="101520" cy="21240"/>
            </p14:xfrm>
          </p:contentPart>
        </mc:Choice>
        <mc:Fallback>
          <p:pic>
            <p:nvPicPr>
              <p:cNvPr id="346" name="잉크 345">
                <a:extLst>
                  <a:ext uri="{FF2B5EF4-FFF2-40B4-BE49-F238E27FC236}">
                    <a16:creationId xmlns:a16="http://schemas.microsoft.com/office/drawing/2014/main" id="{AAEC9B2A-1CF2-4960-AFF5-D1B518444DD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911531" y="6600703"/>
                <a:ext cx="119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47" name="잉크 346">
                <a:extLst>
                  <a:ext uri="{FF2B5EF4-FFF2-40B4-BE49-F238E27FC236}">
                    <a16:creationId xmlns:a16="http://schemas.microsoft.com/office/drawing/2014/main" id="{87D3F537-292E-467A-A14B-7A3A7E71678B}"/>
                  </a:ext>
                </a:extLst>
              </p14:cNvPr>
              <p14:cNvContentPartPr/>
              <p14:nvPr/>
            </p14:nvContentPartPr>
            <p14:xfrm>
              <a:off x="5006931" y="6517543"/>
              <a:ext cx="146520" cy="178200"/>
            </p14:xfrm>
          </p:contentPart>
        </mc:Choice>
        <mc:Fallback>
          <p:pic>
            <p:nvPicPr>
              <p:cNvPr id="347" name="잉크 346">
                <a:extLst>
                  <a:ext uri="{FF2B5EF4-FFF2-40B4-BE49-F238E27FC236}">
                    <a16:creationId xmlns:a16="http://schemas.microsoft.com/office/drawing/2014/main" id="{87D3F537-292E-467A-A14B-7A3A7E71678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997931" y="6508903"/>
                <a:ext cx="164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BA78CAA7-7FE0-49A9-BA76-897772EED773}"/>
                  </a:ext>
                </a:extLst>
              </p14:cNvPr>
              <p14:cNvContentPartPr/>
              <p14:nvPr/>
            </p14:nvContentPartPr>
            <p14:xfrm>
              <a:off x="5172891" y="6524023"/>
              <a:ext cx="236880" cy="22104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BA78CAA7-7FE0-49A9-BA76-897772EED77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164251" y="6515383"/>
                <a:ext cx="254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49" name="잉크 348">
                <a:extLst>
                  <a:ext uri="{FF2B5EF4-FFF2-40B4-BE49-F238E27FC236}">
                    <a16:creationId xmlns:a16="http://schemas.microsoft.com/office/drawing/2014/main" id="{B9155E87-4C5B-4DC3-A2CA-8388475C0143}"/>
                  </a:ext>
                </a:extLst>
              </p14:cNvPr>
              <p14:cNvContentPartPr/>
              <p14:nvPr/>
            </p14:nvContentPartPr>
            <p14:xfrm>
              <a:off x="5397531" y="6619423"/>
              <a:ext cx="96840" cy="23760"/>
            </p14:xfrm>
          </p:contentPart>
        </mc:Choice>
        <mc:Fallback>
          <p:pic>
            <p:nvPicPr>
              <p:cNvPr id="349" name="잉크 348">
                <a:extLst>
                  <a:ext uri="{FF2B5EF4-FFF2-40B4-BE49-F238E27FC236}">
                    <a16:creationId xmlns:a16="http://schemas.microsoft.com/office/drawing/2014/main" id="{B9155E87-4C5B-4DC3-A2CA-8388475C0143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388531" y="6610783"/>
                <a:ext cx="114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350" name="잉크 349">
                <a:extLst>
                  <a:ext uri="{FF2B5EF4-FFF2-40B4-BE49-F238E27FC236}">
                    <a16:creationId xmlns:a16="http://schemas.microsoft.com/office/drawing/2014/main" id="{00446AA1-C1EB-429F-A947-B8A58AB992AA}"/>
                  </a:ext>
                </a:extLst>
              </p14:cNvPr>
              <p14:cNvContentPartPr/>
              <p14:nvPr/>
            </p14:nvContentPartPr>
            <p14:xfrm>
              <a:off x="5711091" y="6508543"/>
              <a:ext cx="221760" cy="164520"/>
            </p14:xfrm>
          </p:contentPart>
        </mc:Choice>
        <mc:Fallback>
          <p:pic>
            <p:nvPicPr>
              <p:cNvPr id="350" name="잉크 349">
                <a:extLst>
                  <a:ext uri="{FF2B5EF4-FFF2-40B4-BE49-F238E27FC236}">
                    <a16:creationId xmlns:a16="http://schemas.microsoft.com/office/drawing/2014/main" id="{00446AA1-C1EB-429F-A947-B8A58AB992A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702091" y="6499543"/>
                <a:ext cx="239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AE024351-D09C-48F3-B30E-AA14951E0D4B}"/>
                  </a:ext>
                </a:extLst>
              </p14:cNvPr>
              <p14:cNvContentPartPr/>
              <p14:nvPr/>
            </p14:nvContentPartPr>
            <p14:xfrm>
              <a:off x="6820611" y="6441223"/>
              <a:ext cx="1933920" cy="311400"/>
            </p14:xfrm>
          </p:contentPart>
        </mc:Choice>
        <mc:Fallback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AE024351-D09C-48F3-B30E-AA14951E0D4B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811969" y="6432233"/>
                <a:ext cx="1951563" cy="329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86" name="잉크 385">
                <a:extLst>
                  <a:ext uri="{FF2B5EF4-FFF2-40B4-BE49-F238E27FC236}">
                    <a16:creationId xmlns:a16="http://schemas.microsoft.com/office/drawing/2014/main" id="{D638D098-BB42-464A-81D0-4F64C79F1F54}"/>
                  </a:ext>
                </a:extLst>
              </p14:cNvPr>
              <p14:cNvContentPartPr/>
              <p14:nvPr/>
            </p14:nvContentPartPr>
            <p14:xfrm>
              <a:off x="5821251" y="6446623"/>
              <a:ext cx="734760" cy="354960"/>
            </p14:xfrm>
          </p:contentPart>
        </mc:Choice>
        <mc:Fallback>
          <p:pic>
            <p:nvPicPr>
              <p:cNvPr id="386" name="잉크 385">
                <a:extLst>
                  <a:ext uri="{FF2B5EF4-FFF2-40B4-BE49-F238E27FC236}">
                    <a16:creationId xmlns:a16="http://schemas.microsoft.com/office/drawing/2014/main" id="{D638D098-BB42-464A-81D0-4F64C79F1F5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812607" y="6437983"/>
                <a:ext cx="752409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609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3205310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 flipV="1">
            <a:off x="7589290" y="4791774"/>
            <a:ext cx="764654" cy="101473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6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69" name="6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70" name="8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8</a:t>
            </a:r>
          </a:p>
        </p:txBody>
      </p:sp>
      <p:sp>
        <p:nvSpPr>
          <p:cNvPr id="17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Line"/>
          <p:cNvSpPr/>
          <p:nvPr/>
        </p:nvSpPr>
        <p:spPr>
          <a:xfrm flipV="1">
            <a:off x="8362766" y="3848982"/>
            <a:ext cx="709746" cy="9505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3589947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8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9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80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81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3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4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87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188" name="4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89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7457183" y="4864751"/>
            <a:ext cx="1235005" cy="607824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1" name="Line"/>
          <p:cNvSpPr/>
          <p:nvPr/>
        </p:nvSpPr>
        <p:spPr>
          <a:xfrm flipV="1">
            <a:off x="8695567" y="4268724"/>
            <a:ext cx="1240295" cy="5963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vector add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addition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795" y="3571045"/>
            <a:ext cx="4743859" cy="250014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8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99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00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01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02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2"/>
          <p:cNvSpPr txBox="1"/>
          <p:nvPr/>
        </p:nvSpPr>
        <p:spPr>
          <a:xfrm>
            <a:off x="8486089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6" name="1"/>
          <p:cNvSpPr txBox="1"/>
          <p:nvPr/>
        </p:nvSpPr>
        <p:spPr>
          <a:xfrm>
            <a:off x="7271382" y="522200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07" name="Circle"/>
          <p:cNvSpPr/>
          <p:nvPr/>
        </p:nvSpPr>
        <p:spPr>
          <a:xfrm>
            <a:off x="8555990" y="533637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7582484" y="5381385"/>
            <a:ext cx="1013541" cy="437716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9085476" y="3401717"/>
            <a:ext cx="1013542" cy="437716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8605515" y="3410308"/>
            <a:ext cx="1489235" cy="1974317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7587052" y="3406584"/>
            <a:ext cx="2486354" cy="242362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4"/>
          <p:cNvSpPr txBox="1"/>
          <p:nvPr/>
        </p:nvSpPr>
        <p:spPr>
          <a:xfrm>
            <a:off x="9984814" y="39724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 flipV="1">
            <a:off x="9470561" y="3380105"/>
            <a:ext cx="499971" cy="881613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Line"/>
          <p:cNvSpPr/>
          <p:nvPr/>
        </p:nvSpPr>
        <p:spPr>
          <a:xfrm flipH="1">
            <a:off x="6931341" y="4607393"/>
            <a:ext cx="51377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7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1009" y="3716777"/>
            <a:ext cx="4522279" cy="29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9" name="Line"/>
          <p:cNvSpPr/>
          <p:nvPr/>
        </p:nvSpPr>
        <p:spPr>
          <a:xfrm>
            <a:off x="6151653" y="5487630"/>
            <a:ext cx="50831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0" name="Line"/>
          <p:cNvSpPr/>
          <p:nvPr/>
        </p:nvSpPr>
        <p:spPr>
          <a:xfrm flipH="1">
            <a:off x="5993680" y="5489485"/>
            <a:ext cx="1442455" cy="1442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1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22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23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224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7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29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30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-1"/>
          <p:cNvSpPr txBox="1"/>
          <p:nvPr/>
        </p:nvSpPr>
        <p:spPr>
          <a:xfrm>
            <a:off x="6739438" y="5415386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232" name="Line"/>
          <p:cNvSpPr/>
          <p:nvPr/>
        </p:nvSpPr>
        <p:spPr>
          <a:xfrm>
            <a:off x="6961701" y="4599671"/>
            <a:ext cx="1" cy="90121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3" name="2"/>
          <p:cNvSpPr txBox="1"/>
          <p:nvPr/>
        </p:nvSpPr>
        <p:spPr>
          <a:xfrm>
            <a:off x="7443300" y="4416893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34" name="Line"/>
          <p:cNvSpPr/>
          <p:nvPr/>
        </p:nvSpPr>
        <p:spPr>
          <a:xfrm flipV="1">
            <a:off x="6965883" y="3410050"/>
            <a:ext cx="2478678" cy="1203851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5" name="Line"/>
          <p:cNvSpPr/>
          <p:nvPr/>
        </p:nvSpPr>
        <p:spPr>
          <a:xfrm flipH="1">
            <a:off x="9469176" y="54683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9463130" y="3387080"/>
            <a:ext cx="1" cy="270710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7" name="6"/>
          <p:cNvSpPr txBox="1"/>
          <p:nvPr/>
        </p:nvSpPr>
        <p:spPr>
          <a:xfrm>
            <a:off x="9491589" y="312820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7450231" y="3406673"/>
            <a:ext cx="2021964" cy="206428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Circle"/>
          <p:cNvSpPr/>
          <p:nvPr/>
        </p:nvSpPr>
        <p:spPr>
          <a:xfrm>
            <a:off x="6910901" y="454395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 flipH="1" flipV="1">
            <a:off x="6964901" y="4616618"/>
            <a:ext cx="484689" cy="84698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Vector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quirements…"/>
          <p:cNvSpPr txBox="1"/>
          <p:nvPr/>
        </p:nvSpPr>
        <p:spPr>
          <a:xfrm>
            <a:off x="204977" y="2387599"/>
            <a:ext cx="12594845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Requirements </a:t>
            </a:r>
          </a:p>
          <a:p>
            <a:pPr>
              <a:defRPr sz="8000"/>
            </a:pPr>
            <a:r>
              <a:t>to become a vector space: </a:t>
            </a:r>
          </a:p>
          <a:p>
            <a:pPr>
              <a:defRPr sz="8000"/>
            </a:pPr>
            <a:r>
              <a:t>linear combinations</a:t>
            </a:r>
          </a:p>
          <a:p>
            <a:pPr>
              <a:defRPr sz="8000"/>
            </a:pPr>
            <a:r>
              <a:t>still stay in the space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ar combinations"/>
          <p:cNvSpPr txBox="1"/>
          <p:nvPr/>
        </p:nvSpPr>
        <p:spPr>
          <a:xfrm>
            <a:off x="2012949" y="2957871"/>
            <a:ext cx="8978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combinations</a:t>
            </a:r>
          </a:p>
        </p:txBody>
      </p:sp>
      <p:pic>
        <p:nvPicPr>
          <p:cNvPr id="247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2443" y="4390478"/>
            <a:ext cx="5360794" cy="13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/>
          <p:cNvSpPr/>
          <p:nvPr/>
        </p:nvSpPr>
        <p:spPr>
          <a:xfrm flipV="1">
            <a:off x="4373710" y="5577368"/>
            <a:ext cx="1" cy="188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9" name="scalars"/>
          <p:cNvSpPr txBox="1"/>
          <p:nvPr/>
        </p:nvSpPr>
        <p:spPr>
          <a:xfrm>
            <a:off x="3579781" y="7562475"/>
            <a:ext cx="1587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scalars</a:t>
            </a:r>
          </a:p>
        </p:txBody>
      </p:sp>
      <p:sp>
        <p:nvSpPr>
          <p:cNvPr id="250" name="Line"/>
          <p:cNvSpPr/>
          <p:nvPr/>
        </p:nvSpPr>
        <p:spPr>
          <a:xfrm flipV="1">
            <a:off x="4350233" y="5635452"/>
            <a:ext cx="2588145" cy="1877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Line"/>
          <p:cNvSpPr/>
          <p:nvPr/>
        </p:nvSpPr>
        <p:spPr>
          <a:xfrm flipH="1" flipV="1">
            <a:off x="5853553" y="5624485"/>
            <a:ext cx="2761148" cy="18996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V="1">
            <a:off x="8618288" y="5508969"/>
            <a:ext cx="1" cy="2025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vectors"/>
          <p:cNvSpPr txBox="1"/>
          <p:nvPr/>
        </p:nvSpPr>
        <p:spPr>
          <a:xfrm>
            <a:off x="7811559" y="7630874"/>
            <a:ext cx="1613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 flipV="1">
            <a:off x="6324198" y="3298393"/>
            <a:ext cx="1" cy="54394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3440868" y="6018098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7" name="x"/>
          <p:cNvSpPr txBox="1"/>
          <p:nvPr/>
        </p:nvSpPr>
        <p:spPr>
          <a:xfrm>
            <a:off x="9338833" y="56942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58" name="y"/>
          <p:cNvSpPr txBox="1"/>
          <p:nvPr/>
        </p:nvSpPr>
        <p:spPr>
          <a:xfrm>
            <a:off x="6152748" y="253802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59" name="e.g., not a vector space"/>
          <p:cNvSpPr txBox="1">
            <a:spLocks noGrp="1"/>
          </p:cNvSpPr>
          <p:nvPr>
            <p:ph type="title"/>
          </p:nvPr>
        </p:nvSpPr>
        <p:spPr>
          <a:xfrm>
            <a:off x="1270000" y="1667122"/>
            <a:ext cx="10464800" cy="111562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e.g., not a vector space</a:t>
            </a:r>
          </a:p>
        </p:txBody>
      </p:sp>
      <p:sp>
        <p:nvSpPr>
          <p:cNvPr id="260" name="linear combinations…"/>
          <p:cNvSpPr/>
          <p:nvPr/>
        </p:nvSpPr>
        <p:spPr>
          <a:xfrm>
            <a:off x="6330324" y="3388629"/>
            <a:ext cx="2726774" cy="2603336"/>
          </a:xfrm>
          <a:prstGeom prst="rect">
            <a:avLst/>
          </a:prstGeom>
          <a:blipFill>
            <a:blip r:embed="rId2">
              <a:alphaModFix amt="57831"/>
            </a:blip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linear combinations</a:t>
            </a:r>
          </a:p>
          <a:p>
            <a:pPr>
              <a:defRPr sz="2300">
                <a:solidFill>
                  <a:srgbClr val="FFFFFF"/>
                </a:solidFill>
              </a:defRPr>
            </a:pPr>
            <a:r>
              <a:t>can’t stay here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73" y="4178498"/>
            <a:ext cx="6571778" cy="139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n spac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</a:t>
            </a:r>
            <a:r>
              <a:rPr baseline="31999"/>
              <a:t>n</a:t>
            </a:r>
            <a:r>
              <a:t>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space</a:t>
            </a:r>
            <a:r>
              <a:t> </a:t>
            </a:r>
          </a:p>
          <a:p>
            <a:pPr defTabSz="502412">
              <a:defRPr sz="6880"/>
            </a:pPr>
            <a:r>
              <a:t>consists of all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vectors</a:t>
            </a:r>
            <a:r>
              <a:t> </a:t>
            </a:r>
          </a:p>
          <a:p>
            <a:pPr defTabSz="502412">
              <a:defRPr sz="6880"/>
            </a:pPr>
            <a:r>
              <a:t>with n components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992" y="2343768"/>
            <a:ext cx="5382892" cy="9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75" y="355637"/>
            <a:ext cx="1232209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>
            <a:off x="2355606" y="5776036"/>
            <a:ext cx="8211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0"/>
          <p:cNvSpPr txBox="1"/>
          <p:nvPr/>
        </p:nvSpPr>
        <p:spPr>
          <a:xfrm>
            <a:off x="6381699" y="585120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</a:t>
            </a:r>
          </a:p>
        </p:txBody>
      </p:sp>
      <p:sp>
        <p:nvSpPr>
          <p:cNvPr id="270" name="π"/>
          <p:cNvSpPr txBox="1"/>
          <p:nvPr/>
        </p:nvSpPr>
        <p:spPr>
          <a:xfrm>
            <a:off x="9599090" y="5861295"/>
            <a:ext cx="27202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π</a:t>
            </a:r>
          </a:p>
        </p:txBody>
      </p:sp>
      <p:sp>
        <p:nvSpPr>
          <p:cNvPr id="271" name="-2"/>
          <p:cNvSpPr txBox="1"/>
          <p:nvPr/>
        </p:nvSpPr>
        <p:spPr>
          <a:xfrm>
            <a:off x="4403339" y="585120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72" name="0.5"/>
          <p:cNvSpPr txBox="1"/>
          <p:nvPr/>
        </p:nvSpPr>
        <p:spPr>
          <a:xfrm>
            <a:off x="6725108" y="5851206"/>
            <a:ext cx="4320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0.5</a:t>
            </a:r>
          </a:p>
        </p:txBody>
      </p:sp>
      <p:sp>
        <p:nvSpPr>
          <p:cNvPr id="273" name="Circle"/>
          <p:cNvSpPr/>
          <p:nvPr/>
        </p:nvSpPr>
        <p:spPr>
          <a:xfrm>
            <a:off x="4511301" y="57253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Circle"/>
          <p:cNvSpPr/>
          <p:nvPr/>
        </p:nvSpPr>
        <p:spPr>
          <a:xfrm>
            <a:off x="644308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Circle"/>
          <p:cNvSpPr/>
          <p:nvPr/>
        </p:nvSpPr>
        <p:spPr>
          <a:xfrm>
            <a:off x="689033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Circle"/>
          <p:cNvSpPr/>
          <p:nvPr/>
        </p:nvSpPr>
        <p:spPr>
          <a:xfrm>
            <a:off x="9684300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29" y="1689845"/>
            <a:ext cx="8643683" cy="217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125937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6324198" y="4869926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3440868" y="7576775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2" name="x"/>
          <p:cNvSpPr txBox="1"/>
          <p:nvPr/>
        </p:nvSpPr>
        <p:spPr>
          <a:xfrm>
            <a:off x="9221031" y="721460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83" name="y"/>
          <p:cNvSpPr txBox="1"/>
          <p:nvPr/>
        </p:nvSpPr>
        <p:spPr>
          <a:xfrm>
            <a:off x="6152748" y="41951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84" name="3"/>
          <p:cNvSpPr txBox="1"/>
          <p:nvPr/>
        </p:nvSpPr>
        <p:spPr>
          <a:xfrm>
            <a:off x="6054895" y="5149051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85" name="-2"/>
          <p:cNvSpPr txBox="1"/>
          <p:nvPr/>
        </p:nvSpPr>
        <p:spPr>
          <a:xfrm>
            <a:off x="4598936" y="754071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86" name="Circle"/>
          <p:cNvSpPr/>
          <p:nvPr/>
        </p:nvSpPr>
        <p:spPr>
          <a:xfrm>
            <a:off x="6260698" y="752604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1"/>
          <p:cNvSpPr txBox="1"/>
          <p:nvPr/>
        </p:nvSpPr>
        <p:spPr>
          <a:xfrm>
            <a:off x="6788959" y="754071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88" name="Circle"/>
          <p:cNvSpPr/>
          <p:nvPr/>
        </p:nvSpPr>
        <p:spPr>
          <a:xfrm>
            <a:off x="6858860" y="506757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4706898" y="5288816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7541074" y="7007307"/>
            <a:ext cx="101601" cy="10147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29188" y="1652472"/>
            <a:ext cx="4619612" cy="218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224380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 flipV="1">
            <a:off x="6641165" y="4964002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2851429" y="7538522"/>
            <a:ext cx="75794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H="1">
            <a:off x="5189730" y="6366472"/>
            <a:ext cx="2616359" cy="261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7" name="x"/>
          <p:cNvSpPr txBox="1"/>
          <p:nvPr/>
        </p:nvSpPr>
        <p:spPr>
          <a:xfrm>
            <a:off x="10507903" y="71763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98" name="y"/>
          <p:cNvSpPr txBox="1"/>
          <p:nvPr/>
        </p:nvSpPr>
        <p:spPr>
          <a:xfrm>
            <a:off x="4653166" y="896575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99" name="z"/>
          <p:cNvSpPr txBox="1"/>
          <p:nvPr/>
        </p:nvSpPr>
        <p:spPr>
          <a:xfrm>
            <a:off x="6469715" y="416958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300" name="Line"/>
          <p:cNvSpPr/>
          <p:nvPr/>
        </p:nvSpPr>
        <p:spPr>
          <a:xfrm flipH="1">
            <a:off x="9153080" y="7531945"/>
            <a:ext cx="629740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1" name="Line"/>
          <p:cNvSpPr/>
          <p:nvPr/>
        </p:nvSpPr>
        <p:spPr>
          <a:xfrm flipH="1">
            <a:off x="6013091" y="8157647"/>
            <a:ext cx="317622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9156448" y="6365941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3" name="Circle"/>
          <p:cNvSpPr/>
          <p:nvPr/>
        </p:nvSpPr>
        <p:spPr>
          <a:xfrm>
            <a:off x="9105648" y="626472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3"/>
          <p:cNvSpPr txBox="1"/>
          <p:nvPr/>
        </p:nvSpPr>
        <p:spPr>
          <a:xfrm>
            <a:off x="9628925" y="7177368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05" name="-1"/>
          <p:cNvSpPr txBox="1"/>
          <p:nvPr/>
        </p:nvSpPr>
        <p:spPr>
          <a:xfrm>
            <a:off x="5691050" y="7929047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06" name="2"/>
          <p:cNvSpPr txBox="1"/>
          <p:nvPr/>
        </p:nvSpPr>
        <p:spPr>
          <a:xfrm>
            <a:off x="8878932" y="612495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07" name="Circle"/>
          <p:cNvSpPr/>
          <p:nvPr/>
        </p:nvSpPr>
        <p:spPr>
          <a:xfrm>
            <a:off x="6590365" y="748756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-2"/>
          <p:cNvSpPr txBox="1"/>
          <p:nvPr/>
        </p:nvSpPr>
        <p:spPr>
          <a:xfrm>
            <a:off x="4643253" y="7177368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309" name="Line"/>
          <p:cNvSpPr/>
          <p:nvPr/>
        </p:nvSpPr>
        <p:spPr>
          <a:xfrm flipH="1">
            <a:off x="4804641" y="6913299"/>
            <a:ext cx="629741" cy="62974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0" name="1"/>
          <p:cNvSpPr txBox="1"/>
          <p:nvPr/>
        </p:nvSpPr>
        <p:spPr>
          <a:xfrm>
            <a:off x="7315401" y="671619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5421732" y="6919395"/>
            <a:ext cx="1834537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2" name="Line"/>
          <p:cNvSpPr/>
          <p:nvPr/>
        </p:nvSpPr>
        <p:spPr>
          <a:xfrm flipH="1">
            <a:off x="5444180" y="4380354"/>
            <a:ext cx="1" cy="25517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3" name="Circle"/>
          <p:cNvSpPr/>
          <p:nvPr/>
        </p:nvSpPr>
        <p:spPr>
          <a:xfrm>
            <a:off x="5389672" y="43411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3"/>
          <p:cNvSpPr txBox="1"/>
          <p:nvPr/>
        </p:nvSpPr>
        <p:spPr>
          <a:xfrm>
            <a:off x="5162957" y="420133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2223" y="3246437"/>
            <a:ext cx="8540166" cy="326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1536950"/>
            <a:ext cx="1314356" cy="123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lumn space"/>
          <p:cNvSpPr txBox="1"/>
          <p:nvPr/>
        </p:nvSpPr>
        <p:spPr>
          <a:xfrm>
            <a:off x="3142233" y="4216400"/>
            <a:ext cx="672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Column space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lumns of Amxn  in Rm,…"/>
          <p:cNvSpPr txBox="1"/>
          <p:nvPr/>
        </p:nvSpPr>
        <p:spPr>
          <a:xfrm>
            <a:off x="249085" y="2363292"/>
            <a:ext cx="12506630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rPr dirty="0"/>
              <a:t>Columns of </a:t>
            </a:r>
            <a:r>
              <a:rPr dirty="0" err="1"/>
              <a:t>A</a:t>
            </a:r>
            <a:r>
              <a:rPr baseline="31999" dirty="0" err="1"/>
              <a:t>mxn</a:t>
            </a:r>
            <a:r>
              <a:rPr baseline="31999" dirty="0"/>
              <a:t> </a:t>
            </a:r>
            <a:r>
              <a:rPr dirty="0"/>
              <a:t> in R</a:t>
            </a:r>
            <a:r>
              <a:rPr baseline="31999" dirty="0"/>
              <a:t>m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,</a:t>
            </a:r>
          </a:p>
          <a:p>
            <a:pPr>
              <a:defRPr sz="8000"/>
            </a:pPr>
            <a:r>
              <a:rPr dirty="0"/>
              <a:t>all their linear combinations</a:t>
            </a:r>
          </a:p>
          <a:p>
            <a:pPr>
              <a:defRPr sz="8000"/>
            </a:pPr>
            <a:r>
              <a:rPr dirty="0"/>
              <a:t>form a subspace</a:t>
            </a:r>
            <a:r>
              <a:rPr lang="en-US" altLang="ko-KR" sz="1200" dirty="0"/>
              <a:t>(</a:t>
            </a:r>
            <a:r>
              <a:rPr lang="ko-KR" altLang="en-US" sz="1200" dirty="0"/>
              <a:t>포함관계</a:t>
            </a:r>
            <a:r>
              <a:rPr lang="en-US" altLang="ko-KR" sz="1200" dirty="0"/>
              <a:t>)</a:t>
            </a:r>
            <a:r>
              <a:rPr dirty="0"/>
              <a:t>:</a:t>
            </a:r>
          </a:p>
          <a:p>
            <a:pPr>
              <a:defRPr sz="8000"/>
            </a:pPr>
            <a:r>
              <a:rPr dirty="0"/>
              <a:t>column space, C(A)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3650853"/>
            <a:ext cx="4778342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 flipH="1" flipV="1">
            <a:off x="5090744" y="3721965"/>
            <a:ext cx="887934" cy="2305126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col2"/>
          <p:cNvSpPr txBox="1"/>
          <p:nvPr/>
        </p:nvSpPr>
        <p:spPr>
          <a:xfrm>
            <a:off x="4319004" y="3074179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27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30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31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32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34" name="Circle"/>
          <p:cNvSpPr/>
          <p:nvPr/>
        </p:nvSpPr>
        <p:spPr>
          <a:xfrm>
            <a:off x="5050242" y="3699145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5999820" y="5271954"/>
            <a:ext cx="1580269" cy="721773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8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85" y="3087908"/>
            <a:ext cx="5584466" cy="382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l1 &amp; 2 NOT on a line…"/>
          <p:cNvSpPr txBox="1"/>
          <p:nvPr/>
        </p:nvSpPr>
        <p:spPr>
          <a:xfrm>
            <a:off x="1334262" y="3606800"/>
            <a:ext cx="10336277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NOT on a line</a:t>
            </a:r>
          </a:p>
          <a:p>
            <a:pPr>
              <a:defRPr sz="8000"/>
            </a:pPr>
            <a:r>
              <a:t>-&gt; independent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5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6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47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9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2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5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2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63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64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5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6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7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74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69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0000">
            <a:off x="3456551" y="2301061"/>
            <a:ext cx="6093371" cy="609337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Whole space: R2…"/>
          <p:cNvSpPr txBox="1"/>
          <p:nvPr/>
        </p:nvSpPr>
        <p:spPr>
          <a:xfrm>
            <a:off x="7551060" y="7952844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87" y="3650853"/>
            <a:ext cx="5407071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174778" y="5288264"/>
            <a:ext cx="2403305" cy="1059386"/>
          </a:xfrm>
          <a:prstGeom prst="line">
            <a:avLst/>
          </a:prstGeom>
          <a:ln w="25400">
            <a:solidFill>
              <a:srgbClr val="E43D3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2" name="col2"/>
          <p:cNvSpPr txBox="1"/>
          <p:nvPr/>
        </p:nvSpPr>
        <p:spPr>
          <a:xfrm>
            <a:off x="4384246" y="6506014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83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5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86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87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88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89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90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92" name="-5"/>
          <p:cNvSpPr txBox="1"/>
          <p:nvPr/>
        </p:nvSpPr>
        <p:spPr>
          <a:xfrm>
            <a:off x="5982757" y="611662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-5</a:t>
            </a:r>
          </a:p>
        </p:txBody>
      </p:sp>
      <p:sp>
        <p:nvSpPr>
          <p:cNvPr id="393" name="Circle"/>
          <p:cNvSpPr/>
          <p:nvPr/>
        </p:nvSpPr>
        <p:spPr>
          <a:xfrm>
            <a:off x="5107389" y="631627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l1 &amp; 2 on a line…"/>
          <p:cNvSpPr txBox="1"/>
          <p:nvPr/>
        </p:nvSpPr>
        <p:spPr>
          <a:xfrm>
            <a:off x="2519934" y="3606800"/>
            <a:ext cx="79649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on a line</a:t>
            </a:r>
          </a:p>
          <a:p>
            <a:pPr>
              <a:defRPr sz="8000"/>
            </a:pPr>
            <a:r>
              <a:t>-&gt; dependent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1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02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grpSp>
        <p:nvGrpSpPr>
          <p:cNvPr id="40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40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409" name="Whole space: R2…"/>
          <p:cNvSpPr txBox="1"/>
          <p:nvPr/>
        </p:nvSpPr>
        <p:spPr>
          <a:xfrm>
            <a:off x="7551060" y="7952844"/>
            <a:ext cx="37225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L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im(whole space)…"/>
          <p:cNvSpPr txBox="1"/>
          <p:nvPr/>
        </p:nvSpPr>
        <p:spPr>
          <a:xfrm>
            <a:off x="992879" y="1993960"/>
            <a:ext cx="11019042" cy="576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rPr dirty="0"/>
              <a:t>dim(whole space)</a:t>
            </a:r>
          </a:p>
          <a:p>
            <a:pPr>
              <a:defRPr sz="7700"/>
            </a:pPr>
            <a:r>
              <a:rPr dirty="0"/>
              <a:t>n rows </a:t>
            </a:r>
          </a:p>
          <a:p>
            <a:pPr>
              <a:defRPr sz="7700"/>
            </a:pPr>
            <a:r>
              <a:rPr dirty="0"/>
              <a:t>dim(column space)</a:t>
            </a:r>
          </a:p>
          <a:p>
            <a:pPr>
              <a:defRPr sz="7700"/>
            </a:pPr>
            <a:r>
              <a:rPr dirty="0"/>
              <a:t>n of independent columns</a:t>
            </a:r>
            <a:endParaRPr lang="en-US" altLang="ko-KR" dirty="0"/>
          </a:p>
          <a:p>
            <a:pPr>
              <a:defRPr sz="7700"/>
            </a:pPr>
            <a:r>
              <a:rPr lang="en-US" altLang="ko-KR" sz="5400" dirty="0"/>
              <a:t>=rank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972927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Whole space: R3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R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6035800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Whole space: R3…"/>
          <p:cNvSpPr txBox="1"/>
          <p:nvPr/>
        </p:nvSpPr>
        <p:spPr>
          <a:xfrm>
            <a:off x="4594580" y="6433840"/>
            <a:ext cx="656269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Whole space: R</a:t>
            </a:r>
            <a:r>
              <a:rPr baseline="31999" dirty="0"/>
              <a:t>3</a:t>
            </a:r>
          </a:p>
          <a:p>
            <a:pPr algn="l"/>
            <a:r>
              <a:rPr dirty="0"/>
              <a:t>Column space: P</a:t>
            </a:r>
            <a:r>
              <a:rPr lang="en-US" altLang="ko-KR" dirty="0"/>
              <a:t>(=plane,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15" y="2610559"/>
            <a:ext cx="546994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91005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Whole space: R3…"/>
          <p:cNvSpPr txBox="1"/>
          <p:nvPr/>
        </p:nvSpPr>
        <p:spPr>
          <a:xfrm>
            <a:off x="4594580" y="6442233"/>
            <a:ext cx="35954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52" y="2437504"/>
            <a:ext cx="4463978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46" y="2459084"/>
            <a:ext cx="5910054" cy="24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Whole space: R2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our spaces in a matrix"/>
          <p:cNvSpPr txBox="1"/>
          <p:nvPr/>
        </p:nvSpPr>
        <p:spPr>
          <a:xfrm>
            <a:off x="1137666" y="4216400"/>
            <a:ext cx="107294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Four spaces in a matrix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 mxn matrix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An mxn matrix </a:t>
            </a:r>
          </a:p>
          <a:p>
            <a:pPr defTabSz="502412">
              <a:defRPr sz="6880"/>
            </a:pPr>
            <a:r>
              <a:t>has two whole spaces:</a:t>
            </a:r>
          </a:p>
          <a:p>
            <a:pPr defTabSz="502412">
              <a:defRPr sz="6880"/>
            </a:pPr>
            <a:r>
              <a:t>R</a:t>
            </a:r>
            <a:r>
              <a:rPr baseline="31999"/>
              <a:t>m</a:t>
            </a:r>
            <a:r>
              <a:t> and R</a:t>
            </a:r>
            <a:r>
              <a:rPr baseline="31999"/>
              <a:t>n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4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pic>
        <p:nvPicPr>
          <p:cNvPr id="442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45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8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9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50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sp>
        <p:nvSpPr>
          <p:cNvPr id="45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54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5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6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6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62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63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66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9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70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7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95" y="2857500"/>
            <a:ext cx="2564248" cy="403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0389" y="1763186"/>
            <a:ext cx="8683923" cy="32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72754" y="5512325"/>
            <a:ext cx="7839645" cy="247805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null space"/>
          <p:cNvSpPr txBox="1"/>
          <p:nvPr/>
        </p:nvSpPr>
        <p:spPr>
          <a:xfrm>
            <a:off x="5524822" y="7877589"/>
            <a:ext cx="195515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476" name="Rounded Rectangle"/>
          <p:cNvSpPr/>
          <p:nvPr/>
        </p:nvSpPr>
        <p:spPr>
          <a:xfrm>
            <a:off x="6924219" y="2443082"/>
            <a:ext cx="896530" cy="1989413"/>
          </a:xfrm>
          <a:prstGeom prst="roundRect">
            <a:avLst>
              <a:gd name="adj" fmla="val 21249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Rounded Rectangle"/>
          <p:cNvSpPr/>
          <p:nvPr/>
        </p:nvSpPr>
        <p:spPr>
          <a:xfrm>
            <a:off x="2613061" y="3075242"/>
            <a:ext cx="517702" cy="590179"/>
          </a:xfrm>
          <a:prstGeom prst="roundRect">
            <a:avLst>
              <a:gd name="adj" fmla="val 3111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80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81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3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4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5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86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87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88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8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92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93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5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96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97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49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9918" y="4836104"/>
            <a:ext cx="4145101" cy="355938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eft null space"/>
          <p:cNvSpPr txBox="1"/>
          <p:nvPr/>
        </p:nvSpPr>
        <p:spPr>
          <a:xfrm>
            <a:off x="5163058" y="8866952"/>
            <a:ext cx="2678684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494612" y="1150650"/>
            <a:ext cx="12015576" cy="3214180"/>
            <a:chOff x="0" y="0"/>
            <a:chExt cx="12015574" cy="3214179"/>
          </a:xfrm>
        </p:grpSpPr>
        <p:pic>
          <p:nvPicPr>
            <p:cNvPr id="502" name="MathTypeImage.pdf" descr="MathType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693" y="0"/>
              <a:ext cx="12010882" cy="321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ounded Rectangle"/>
            <p:cNvSpPr/>
            <p:nvPr/>
          </p:nvSpPr>
          <p:spPr>
            <a:xfrm>
              <a:off x="0" y="1372451"/>
              <a:ext cx="517702" cy="590179"/>
            </a:xfrm>
            <a:prstGeom prst="roundRect">
              <a:avLst>
                <a:gd name="adj" fmla="val 3111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Rounded Rectangle"/>
            <p:cNvSpPr/>
            <p:nvPr/>
          </p:nvSpPr>
          <p:spPr>
            <a:xfrm>
              <a:off x="1990383" y="1197378"/>
              <a:ext cx="3306083" cy="940324"/>
            </a:xfrm>
            <a:prstGeom prst="roundRect">
              <a:avLst>
                <a:gd name="adj" fmla="val 20259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08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0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1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2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3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14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15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16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17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20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21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3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24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25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26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29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37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3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41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42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45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46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47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  <p:sp>
        <p:nvSpPr>
          <p:cNvPr id="54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Table"/>
          <p:cNvGraphicFramePr/>
          <p:nvPr/>
        </p:nvGraphicFramePr>
        <p:xfrm>
          <a:off x="3482234" y="3052860"/>
          <a:ext cx="6632265" cy="381574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51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52" y="2688918"/>
            <a:ext cx="974246" cy="349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08386" y="801482"/>
            <a:ext cx="974247" cy="356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"/>
          <p:cNvSpPr txBox="1"/>
          <p:nvPr/>
        </p:nvSpPr>
        <p:spPr>
          <a:xfrm>
            <a:off x="4665912" y="183466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sp>
        <p:nvSpPr>
          <p:cNvPr id="554" name="r"/>
          <p:cNvSpPr txBox="1"/>
          <p:nvPr/>
        </p:nvSpPr>
        <p:spPr>
          <a:xfrm>
            <a:off x="2425561" y="402555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pic>
        <p:nvPicPr>
          <p:cNvPr id="555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6012063" y="2575762"/>
            <a:ext cx="974246" cy="939357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n"/>
          <p:cNvSpPr txBox="1"/>
          <p:nvPr/>
        </p:nvSpPr>
        <p:spPr>
          <a:xfrm>
            <a:off x="6627156" y="7475528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</a:t>
            </a:r>
          </a:p>
        </p:txBody>
      </p:sp>
      <p:pic>
        <p:nvPicPr>
          <p:cNvPr id="557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64784" y="2154478"/>
            <a:ext cx="974247" cy="52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m"/>
          <p:cNvSpPr txBox="1"/>
          <p:nvPr/>
        </p:nvSpPr>
        <p:spPr>
          <a:xfrm>
            <a:off x="10908605" y="4702126"/>
            <a:ext cx="3894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</a:t>
            </a:r>
          </a:p>
        </p:txBody>
      </p:sp>
      <p:pic>
        <p:nvPicPr>
          <p:cNvPr id="559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3032" y="-261689"/>
            <a:ext cx="974247" cy="568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n-r"/>
          <p:cNvSpPr txBox="1"/>
          <p:nvPr/>
        </p:nvSpPr>
        <p:spPr>
          <a:xfrm>
            <a:off x="7799035" y="1834666"/>
            <a:ext cx="5799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n-r</a:t>
            </a:r>
          </a:p>
        </p:txBody>
      </p:sp>
      <p:pic>
        <p:nvPicPr>
          <p:cNvPr id="561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52" y="5491001"/>
            <a:ext cx="974246" cy="156075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m-r"/>
          <p:cNvSpPr txBox="1"/>
          <p:nvPr/>
        </p:nvSpPr>
        <p:spPr>
          <a:xfrm>
            <a:off x="2042962" y="5935695"/>
            <a:ext cx="66459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m-r</a:t>
            </a:r>
          </a:p>
        </p:txBody>
      </p:sp>
      <p:sp>
        <p:nvSpPr>
          <p:cNvPr id="563" name="null space"/>
          <p:cNvSpPr txBox="1"/>
          <p:nvPr/>
        </p:nvSpPr>
        <p:spPr>
          <a:xfrm>
            <a:off x="7202290" y="1223522"/>
            <a:ext cx="1773437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564" name="column space"/>
          <p:cNvSpPr txBox="1"/>
          <p:nvPr/>
        </p:nvSpPr>
        <p:spPr>
          <a:xfrm rot="16200000">
            <a:off x="146245" y="4007045"/>
            <a:ext cx="233759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column space</a:t>
            </a:r>
          </a:p>
        </p:txBody>
      </p:sp>
      <p:sp>
        <p:nvSpPr>
          <p:cNvPr id="565" name="row space"/>
          <p:cNvSpPr txBox="1"/>
          <p:nvPr/>
        </p:nvSpPr>
        <p:spPr>
          <a:xfrm>
            <a:off x="3917921" y="1223522"/>
            <a:ext cx="175855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row space</a:t>
            </a:r>
          </a:p>
        </p:txBody>
      </p:sp>
      <p:sp>
        <p:nvSpPr>
          <p:cNvPr id="566" name="left null space"/>
          <p:cNvSpPr txBox="1"/>
          <p:nvPr/>
        </p:nvSpPr>
        <p:spPr>
          <a:xfrm rot="16200000">
            <a:off x="387593" y="5917184"/>
            <a:ext cx="239415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sp>
        <p:nvSpPr>
          <p:cNvPr id="567" name="whole space (column)"/>
          <p:cNvSpPr txBox="1"/>
          <p:nvPr/>
        </p:nvSpPr>
        <p:spPr>
          <a:xfrm rot="5400000">
            <a:off x="9852504" y="4683616"/>
            <a:ext cx="3674509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68" name="whole space (row)"/>
          <p:cNvSpPr txBox="1"/>
          <p:nvPr/>
        </p:nvSpPr>
        <p:spPr>
          <a:xfrm>
            <a:off x="5247579" y="7975841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near transformation"/>
          <p:cNvSpPr txBox="1"/>
          <p:nvPr/>
        </p:nvSpPr>
        <p:spPr>
          <a:xfrm>
            <a:off x="1636522" y="4216400"/>
            <a:ext cx="97317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transformation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28" y="3908425"/>
            <a:ext cx="5214321" cy="193674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Connection Line"/>
          <p:cNvSpPr/>
          <p:nvPr/>
        </p:nvSpPr>
        <p:spPr>
          <a:xfrm>
            <a:off x="5789593" y="3694429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 x on original grid…"/>
          <p:cNvSpPr txBox="1"/>
          <p:nvPr/>
        </p:nvSpPr>
        <p:spPr>
          <a:xfrm>
            <a:off x="360621" y="2565399"/>
            <a:ext cx="1228355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11111" indent="-1411111">
              <a:buSzPct val="100000"/>
              <a:buAutoNum type="arabicPeriod"/>
              <a:defRPr sz="7400"/>
            </a:pPr>
            <a:r>
              <a:t>place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on original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transform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t>onto A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read transformed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</a:p>
          <a:p>
            <a:pPr>
              <a:defRPr sz="7400"/>
            </a:pPr>
            <a:r>
              <a:t>on original grid (=b)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8190" y="4011414"/>
            <a:ext cx="5128496" cy="173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9745301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onnection Line"/>
          <p:cNvSpPr/>
          <p:nvPr/>
        </p:nvSpPr>
        <p:spPr>
          <a:xfrm>
            <a:off x="7276044" y="31765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8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591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592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6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9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603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601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602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0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61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18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Connection Line"/>
          <p:cNvSpPr/>
          <p:nvPr/>
        </p:nvSpPr>
        <p:spPr>
          <a:xfrm>
            <a:off x="7986389" y="1326117"/>
            <a:ext cx="1082968" cy="77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0" h="18074" extrusionOk="0">
                <a:moveTo>
                  <a:pt x="20949" y="18074"/>
                </a:moveTo>
                <a:cubicBezTo>
                  <a:pt x="21600" y="1735"/>
                  <a:pt x="14617" y="-3526"/>
                  <a:pt x="0" y="229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21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74030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onnection Line"/>
          <p:cNvSpPr/>
          <p:nvPr/>
        </p:nvSpPr>
        <p:spPr>
          <a:xfrm>
            <a:off x="75935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3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5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48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1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5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 sequence of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sequence of numbers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6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Connection Line"/>
          <p:cNvSpPr/>
          <p:nvPr/>
        </p:nvSpPr>
        <p:spPr>
          <a:xfrm>
            <a:off x="8877539" y="1326772"/>
            <a:ext cx="1131866" cy="73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5" extrusionOk="0">
                <a:moveTo>
                  <a:pt x="0" y="17865"/>
                </a:moveTo>
                <a:cubicBezTo>
                  <a:pt x="1277" y="1316"/>
                  <a:pt x="8477" y="-3735"/>
                  <a:pt x="21600" y="271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63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60" y="3650853"/>
            <a:ext cx="11191379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onnection Line"/>
          <p:cNvSpPr/>
          <p:nvPr/>
        </p:nvSpPr>
        <p:spPr>
          <a:xfrm>
            <a:off x="74284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76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78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79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8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68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9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88446" y="911916"/>
            <a:ext cx="1055825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Connection Line"/>
          <p:cNvSpPr/>
          <p:nvPr/>
        </p:nvSpPr>
        <p:spPr>
          <a:xfrm>
            <a:off x="9232510" y="2331917"/>
            <a:ext cx="980665" cy="130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1" h="21600" extrusionOk="0">
                <a:moveTo>
                  <a:pt x="0" y="0"/>
                </a:moveTo>
                <a:cubicBezTo>
                  <a:pt x="15052" y="890"/>
                  <a:pt x="21600" y="8090"/>
                  <a:pt x="19643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703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195644E-434E-4DFA-AC33-814D7B23D0DC}"/>
                  </a:ext>
                </a:extLst>
              </p14:cNvPr>
              <p14:cNvContentPartPr/>
              <p14:nvPr/>
            </p14:nvContentPartPr>
            <p14:xfrm>
              <a:off x="1284915" y="1506670"/>
              <a:ext cx="365760" cy="927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195644E-434E-4DFA-AC33-814D7B23D0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266" y="1498027"/>
                <a:ext cx="383417" cy="94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8B96051-D174-42E6-8F3C-C0379A6A28D0}"/>
                  </a:ext>
                </a:extLst>
              </p14:cNvPr>
              <p14:cNvContentPartPr/>
              <p14:nvPr/>
            </p14:nvContentPartPr>
            <p14:xfrm>
              <a:off x="1912395" y="1394350"/>
              <a:ext cx="29880" cy="174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8B96051-D174-42E6-8F3C-C0379A6A28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755" y="1385350"/>
                <a:ext cx="47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A249F07-0AA9-4D97-97D1-19C556324478}"/>
                  </a:ext>
                </a:extLst>
              </p14:cNvPr>
              <p14:cNvContentPartPr/>
              <p14:nvPr/>
            </p14:nvContentPartPr>
            <p14:xfrm>
              <a:off x="2291835" y="1370590"/>
              <a:ext cx="155160" cy="3056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A249F07-0AA9-4D97-97D1-19C5563244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3195" y="1361590"/>
                <a:ext cx="1728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2E0749B-E397-4609-B509-8160EA90ADB4}"/>
                  </a:ext>
                </a:extLst>
              </p14:cNvPr>
              <p14:cNvContentPartPr/>
              <p14:nvPr/>
            </p14:nvContentPartPr>
            <p14:xfrm>
              <a:off x="2395875" y="1880710"/>
              <a:ext cx="16560" cy="211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2E0749B-E397-4609-B509-8160EA90AD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7235" y="1871710"/>
                <a:ext cx="34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7E2B70F-E070-46EF-B6D2-645F6C4381DA}"/>
                  </a:ext>
                </a:extLst>
              </p14:cNvPr>
              <p14:cNvContentPartPr/>
              <p14:nvPr/>
            </p14:nvContentPartPr>
            <p14:xfrm>
              <a:off x="2876115" y="1512790"/>
              <a:ext cx="266760" cy="888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7E2B70F-E070-46EF-B6D2-645F6C4381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7475" y="1504150"/>
                <a:ext cx="28440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CC65C21-26E9-4730-AA63-1F9108BCD92C}"/>
                  </a:ext>
                </a:extLst>
              </p14:cNvPr>
              <p14:cNvContentPartPr/>
              <p14:nvPr/>
            </p14:nvContentPartPr>
            <p14:xfrm>
              <a:off x="6472875" y="1469230"/>
              <a:ext cx="313200" cy="1003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CC65C21-26E9-4730-AA63-1F9108BCD9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4235" y="1460590"/>
                <a:ext cx="3308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C4D856A-910E-450F-9E97-66D62DEEDA05}"/>
                  </a:ext>
                </a:extLst>
              </p14:cNvPr>
              <p14:cNvContentPartPr/>
              <p14:nvPr/>
            </p14:nvContentPartPr>
            <p14:xfrm>
              <a:off x="4899675" y="1416670"/>
              <a:ext cx="626040" cy="10249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C4D856A-910E-450F-9E97-66D62DEEDA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0675" y="1407670"/>
                <a:ext cx="64368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EEF41CA-5A3D-4302-8329-8550538B66C5}"/>
                  </a:ext>
                </a:extLst>
              </p14:cNvPr>
              <p14:cNvContentPartPr/>
              <p14:nvPr/>
            </p14:nvContentPartPr>
            <p14:xfrm>
              <a:off x="4331595" y="1526830"/>
              <a:ext cx="233640" cy="7660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EEF41CA-5A3D-4302-8329-8550538B66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2955" y="1517834"/>
                <a:ext cx="251280" cy="783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3BC8C04B-2F44-49D9-8B00-275CC6CD61B2}"/>
                  </a:ext>
                </a:extLst>
              </p14:cNvPr>
              <p14:cNvContentPartPr/>
              <p14:nvPr/>
            </p14:nvContentPartPr>
            <p14:xfrm>
              <a:off x="3655875" y="1745710"/>
              <a:ext cx="162720" cy="3222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3BC8C04B-2F44-49D9-8B00-275CC6CD61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7235" y="1736710"/>
                <a:ext cx="1803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85A2E39-91B3-4B72-80FE-19E31B37CD0A}"/>
                  </a:ext>
                </a:extLst>
              </p14:cNvPr>
              <p14:cNvContentPartPr/>
              <p14:nvPr/>
            </p14:nvContentPartPr>
            <p14:xfrm>
              <a:off x="2287875" y="2374630"/>
              <a:ext cx="250200" cy="1699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85A2E39-91B3-4B72-80FE-19E31B37CD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8875" y="2365630"/>
                <a:ext cx="267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70E90EF6-4276-41C4-B902-8D0FE8F0D014}"/>
                  </a:ext>
                </a:extLst>
              </p14:cNvPr>
              <p14:cNvContentPartPr/>
              <p14:nvPr/>
            </p14:nvContentPartPr>
            <p14:xfrm>
              <a:off x="1844715" y="1843630"/>
              <a:ext cx="202320" cy="752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70E90EF6-4276-41C4-B902-8D0FE8F0D0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36075" y="1834990"/>
                <a:ext cx="2199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17C0F53-E9BE-465E-8FE6-80BF27C16761}"/>
                  </a:ext>
                </a:extLst>
              </p14:cNvPr>
              <p14:cNvContentPartPr/>
              <p14:nvPr/>
            </p14:nvContentPartPr>
            <p14:xfrm>
              <a:off x="1666515" y="2985910"/>
              <a:ext cx="568800" cy="35892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17C0F53-E9BE-465E-8FE6-80BF27C167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57515" y="2976910"/>
                <a:ext cx="586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657DE962-8DFA-4162-B843-35D488FAFEF3}"/>
                  </a:ext>
                </a:extLst>
              </p14:cNvPr>
              <p14:cNvContentPartPr/>
              <p14:nvPr/>
            </p14:nvContentPartPr>
            <p14:xfrm>
              <a:off x="5827035" y="1878550"/>
              <a:ext cx="191520" cy="1504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657DE962-8DFA-4162-B843-35D488FAFE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18035" y="1869550"/>
                <a:ext cx="2091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1B882D7-A39A-4E0D-AA28-CF9B7902BCC8}"/>
                  </a:ext>
                </a:extLst>
              </p14:cNvPr>
              <p14:cNvContentPartPr/>
              <p14:nvPr/>
            </p14:nvContentPartPr>
            <p14:xfrm>
              <a:off x="7056435" y="1351150"/>
              <a:ext cx="843840" cy="12654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1B882D7-A39A-4E0D-AA28-CF9B7902BC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47435" y="1342510"/>
                <a:ext cx="86148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D50C5DC7-1D8D-427D-AABE-F634BC8B9E1B}"/>
                  </a:ext>
                </a:extLst>
              </p14:cNvPr>
              <p14:cNvContentPartPr/>
              <p14:nvPr/>
            </p14:nvContentPartPr>
            <p14:xfrm>
              <a:off x="1472115" y="2903110"/>
              <a:ext cx="502560" cy="5814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D50C5DC7-1D8D-427D-AABE-F634BC8B9E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63475" y="2894110"/>
                <a:ext cx="5202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DAD392ED-4307-48A2-A8C7-23CDDFF11994}"/>
                  </a:ext>
                </a:extLst>
              </p14:cNvPr>
              <p14:cNvContentPartPr/>
              <p14:nvPr/>
            </p14:nvContentPartPr>
            <p14:xfrm>
              <a:off x="1707915" y="2732470"/>
              <a:ext cx="6552000" cy="145980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DAD392ED-4307-48A2-A8C7-23CDDFF119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99275" y="2723830"/>
                <a:ext cx="6569641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4E23F077-E692-47B0-BE0F-01AE3900A253}"/>
                  </a:ext>
                </a:extLst>
              </p14:cNvPr>
              <p14:cNvContentPartPr/>
              <p14:nvPr/>
            </p14:nvContentPartPr>
            <p14:xfrm>
              <a:off x="2433675" y="3074110"/>
              <a:ext cx="265680" cy="266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4E23F077-E692-47B0-BE0F-01AE3900A2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9675" y="2966470"/>
                <a:ext cx="373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FC2869B7-6053-4845-80DD-68FCF54E62BA}"/>
                  </a:ext>
                </a:extLst>
              </p14:cNvPr>
              <p14:cNvContentPartPr/>
              <p14:nvPr/>
            </p14:nvContentPartPr>
            <p14:xfrm>
              <a:off x="4438515" y="2963230"/>
              <a:ext cx="186120" cy="295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FC2869B7-6053-4845-80DD-68FCF54E62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4515" y="2855230"/>
                <a:ext cx="2937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C91AE835-A114-47B8-81EE-8D30FACB9187}"/>
                  </a:ext>
                </a:extLst>
              </p14:cNvPr>
              <p14:cNvContentPartPr/>
              <p14:nvPr/>
            </p14:nvContentPartPr>
            <p14:xfrm>
              <a:off x="2494515" y="2857030"/>
              <a:ext cx="2639160" cy="4096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C91AE835-A114-47B8-81EE-8D30FACB918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85874" y="2848030"/>
                <a:ext cx="2656802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526110C7-4DEC-47CE-90CF-148079EBFB7D}"/>
                  </a:ext>
                </a:extLst>
              </p14:cNvPr>
              <p14:cNvContentPartPr/>
              <p14:nvPr/>
            </p14:nvContentPartPr>
            <p14:xfrm>
              <a:off x="6796155" y="488230"/>
              <a:ext cx="615240" cy="45144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526110C7-4DEC-47CE-90CF-148079EBFB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87160" y="479237"/>
                <a:ext cx="632870" cy="469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2190D372-E94F-4872-8D20-445DFAB13792}"/>
                  </a:ext>
                </a:extLst>
              </p14:cNvPr>
              <p14:cNvContentPartPr/>
              <p14:nvPr/>
            </p14:nvContentPartPr>
            <p14:xfrm>
              <a:off x="1791795" y="5148430"/>
              <a:ext cx="140040" cy="31428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2190D372-E94F-4872-8D20-445DFAB137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83155" y="5139430"/>
                <a:ext cx="1576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F7473918-38B8-467C-A841-5AA70B362AF8}"/>
                  </a:ext>
                </a:extLst>
              </p14:cNvPr>
              <p14:cNvContentPartPr/>
              <p14:nvPr/>
            </p14:nvContentPartPr>
            <p14:xfrm>
              <a:off x="3262035" y="5167510"/>
              <a:ext cx="162720" cy="25524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F7473918-38B8-467C-A841-5AA70B362AF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53395" y="5158882"/>
                <a:ext cx="180360" cy="27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B5EDA6B3-EF7F-4D80-8B25-733C00E8F457}"/>
                  </a:ext>
                </a:extLst>
              </p14:cNvPr>
              <p14:cNvContentPartPr/>
              <p14:nvPr/>
            </p14:nvContentPartPr>
            <p14:xfrm>
              <a:off x="2272395" y="5146270"/>
              <a:ext cx="583560" cy="32652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B5EDA6B3-EF7F-4D80-8B25-733C00E8F4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3750" y="5137630"/>
                <a:ext cx="601211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CFCEC17D-9ED9-4D51-ADEE-AF8E824E5AF3}"/>
                  </a:ext>
                </a:extLst>
              </p14:cNvPr>
              <p14:cNvContentPartPr/>
              <p14:nvPr/>
            </p14:nvContentPartPr>
            <p14:xfrm>
              <a:off x="1237755" y="5131870"/>
              <a:ext cx="209880" cy="3492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CFCEC17D-9ED9-4D51-ADEE-AF8E824E5A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29100" y="5123230"/>
                <a:ext cx="22755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DDAEE7B1-1447-4C26-94DF-18A0FD47507F}"/>
                  </a:ext>
                </a:extLst>
              </p14:cNvPr>
              <p14:cNvContentPartPr/>
              <p14:nvPr/>
            </p14:nvContentPartPr>
            <p14:xfrm>
              <a:off x="4406475" y="695230"/>
              <a:ext cx="644400" cy="39636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DDAEE7B1-1447-4C26-94DF-18A0FD4750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97475" y="686590"/>
                <a:ext cx="6620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C0132F6D-1C92-47C4-ACC5-C248A4C7412B}"/>
                  </a:ext>
                </a:extLst>
              </p14:cNvPr>
              <p14:cNvContentPartPr/>
              <p14:nvPr/>
            </p14:nvContentPartPr>
            <p14:xfrm>
              <a:off x="2395875" y="826630"/>
              <a:ext cx="266760" cy="30564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C0132F6D-1C92-47C4-ACC5-C248A4C741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6887" y="817990"/>
                <a:ext cx="284376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85EFEC0F-0D15-4825-A0EE-3F74CC6B023C}"/>
                  </a:ext>
                </a:extLst>
              </p14:cNvPr>
              <p14:cNvContentPartPr/>
              <p14:nvPr/>
            </p14:nvContentPartPr>
            <p14:xfrm>
              <a:off x="3902475" y="4904710"/>
              <a:ext cx="343080" cy="115380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85EFEC0F-0D15-4825-A0EE-3F74CC6B023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93475" y="4895710"/>
                <a:ext cx="36072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63DDDCAA-B1A1-4DD3-8560-A8E005C81F0C}"/>
                  </a:ext>
                </a:extLst>
              </p14:cNvPr>
              <p14:cNvContentPartPr/>
              <p14:nvPr/>
            </p14:nvContentPartPr>
            <p14:xfrm>
              <a:off x="4567755" y="4818310"/>
              <a:ext cx="9360" cy="22356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63DDDCAA-B1A1-4DD3-8560-A8E005C81F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59115" y="4809310"/>
                <a:ext cx="270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BE3FE211-FCAB-4CA1-A40E-AA7C5054C33E}"/>
                  </a:ext>
                </a:extLst>
              </p14:cNvPr>
              <p14:cNvContentPartPr/>
              <p14:nvPr/>
            </p14:nvContentPartPr>
            <p14:xfrm>
              <a:off x="5748195" y="4788070"/>
              <a:ext cx="166320" cy="33300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BE3FE211-FCAB-4CA1-A40E-AA7C5054C33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39555" y="4779430"/>
                <a:ext cx="1839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7B6C57E9-19A7-41BD-A7DC-BA0AF3A55201}"/>
                  </a:ext>
                </a:extLst>
              </p14:cNvPr>
              <p14:cNvContentPartPr/>
              <p14:nvPr/>
            </p14:nvContentPartPr>
            <p14:xfrm>
              <a:off x="4504035" y="5649910"/>
              <a:ext cx="141840" cy="30492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7B6C57E9-19A7-41BD-A7DC-BA0AF3A552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95035" y="5641270"/>
                <a:ext cx="1594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C800F126-4F6A-4043-B167-FAC5739399DC}"/>
                  </a:ext>
                </a:extLst>
              </p14:cNvPr>
              <p14:cNvContentPartPr/>
              <p14:nvPr/>
            </p14:nvContentPartPr>
            <p14:xfrm>
              <a:off x="5229075" y="5632990"/>
              <a:ext cx="10800" cy="252000"/>
            </p14:xfrm>
          </p:contentPart>
        </mc:Choice>
        <mc:Fallback xmlns=""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C800F126-4F6A-4043-B167-FAC5739399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20075" y="5623990"/>
                <a:ext cx="28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034AD56E-575D-431B-BD4B-2C5F0D2F3ECB}"/>
                  </a:ext>
                </a:extLst>
              </p14:cNvPr>
              <p14:cNvContentPartPr/>
              <p14:nvPr/>
            </p14:nvContentPartPr>
            <p14:xfrm>
              <a:off x="6757635" y="4910110"/>
              <a:ext cx="270000" cy="84744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034AD56E-575D-431B-BD4B-2C5F0D2F3E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48635" y="4901470"/>
                <a:ext cx="28764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01AFD838-4F78-4457-96FD-D4386461E8FA}"/>
                  </a:ext>
                </a:extLst>
              </p14:cNvPr>
              <p14:cNvContentPartPr/>
              <p14:nvPr/>
            </p14:nvContentPartPr>
            <p14:xfrm>
              <a:off x="7514355" y="5206390"/>
              <a:ext cx="117000" cy="177840"/>
            </p14:xfrm>
          </p:contentPart>
        </mc:Choice>
        <mc:Fallback xmlns=""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01AFD838-4F78-4457-96FD-D4386461E8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05383" y="5197732"/>
                <a:ext cx="134586" cy="195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CF8E932B-3EB4-4B5C-997F-3927FB403335}"/>
                  </a:ext>
                </a:extLst>
              </p14:cNvPr>
              <p14:cNvContentPartPr/>
              <p14:nvPr/>
            </p14:nvContentPartPr>
            <p14:xfrm>
              <a:off x="5726955" y="5574670"/>
              <a:ext cx="293760" cy="289440"/>
            </p14:xfrm>
          </p:contentPart>
        </mc:Choice>
        <mc:Fallback xmlns=""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CF8E932B-3EB4-4B5C-997F-3927FB40333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17955" y="5566030"/>
                <a:ext cx="3114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0D30058B-84C4-4A48-BC24-AB2A64B005AA}"/>
                  </a:ext>
                </a:extLst>
              </p14:cNvPr>
              <p14:cNvContentPartPr/>
              <p14:nvPr/>
            </p14:nvContentPartPr>
            <p14:xfrm>
              <a:off x="5119275" y="4821910"/>
              <a:ext cx="314280" cy="316080"/>
            </p14:xfrm>
          </p:contentPart>
        </mc:Choice>
        <mc:Fallback xmlns=""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0D30058B-84C4-4A48-BC24-AB2A64B005A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10625" y="4812910"/>
                <a:ext cx="3319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68411EC0-62D8-4654-AC8D-ED5A93FE902C}"/>
                  </a:ext>
                </a:extLst>
              </p14:cNvPr>
              <p14:cNvContentPartPr/>
              <p14:nvPr/>
            </p14:nvContentPartPr>
            <p14:xfrm>
              <a:off x="9934275" y="5152390"/>
              <a:ext cx="857880" cy="469440"/>
            </p14:xfrm>
          </p:contentPart>
        </mc:Choice>
        <mc:Fallback xmlns=""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68411EC0-62D8-4654-AC8D-ED5A93FE902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25279" y="5143390"/>
                <a:ext cx="875513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9D2F3E9F-C9C6-49A9-96E7-B0CF509E6CE5}"/>
                  </a:ext>
                </a:extLst>
              </p14:cNvPr>
              <p14:cNvContentPartPr/>
              <p14:nvPr/>
            </p14:nvContentPartPr>
            <p14:xfrm>
              <a:off x="9107715" y="5184430"/>
              <a:ext cx="402840" cy="38340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9D2F3E9F-C9C6-49A9-96E7-B0CF509E6CE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99075" y="5175790"/>
                <a:ext cx="420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43F80E79-BEDF-47F7-A574-84E0D6649EE8}"/>
                  </a:ext>
                </a:extLst>
              </p14:cNvPr>
              <p14:cNvContentPartPr/>
              <p14:nvPr/>
            </p14:nvContentPartPr>
            <p14:xfrm>
              <a:off x="7987755" y="5073910"/>
              <a:ext cx="656280" cy="51228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43F80E79-BEDF-47F7-A574-84E0D6649EE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79115" y="5064910"/>
                <a:ext cx="6739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F3820647-4DF1-47CE-9AC6-F58F1E38745C}"/>
                  </a:ext>
                </a:extLst>
              </p14:cNvPr>
              <p14:cNvContentPartPr/>
              <p14:nvPr/>
            </p14:nvContentPartPr>
            <p14:xfrm>
              <a:off x="5537595" y="4127470"/>
              <a:ext cx="551160" cy="41040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F3820647-4DF1-47CE-9AC6-F58F1E3874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28601" y="4118822"/>
                <a:ext cx="568788" cy="428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38419D00-41F9-4E2C-8351-6472E9D915F5}"/>
                  </a:ext>
                </a:extLst>
              </p14:cNvPr>
              <p14:cNvContentPartPr/>
              <p14:nvPr/>
            </p14:nvContentPartPr>
            <p14:xfrm>
              <a:off x="4577835" y="6581950"/>
              <a:ext cx="749160" cy="26208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38419D00-41F9-4E2C-8351-6472E9D915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68835" y="6572950"/>
                <a:ext cx="766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13D37B3F-F145-46D7-BDCA-841DA495EF69}"/>
                  </a:ext>
                </a:extLst>
              </p14:cNvPr>
              <p14:cNvContentPartPr/>
              <p14:nvPr/>
            </p14:nvContentPartPr>
            <p14:xfrm>
              <a:off x="2817075" y="6529750"/>
              <a:ext cx="200160" cy="22176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13D37B3F-F145-46D7-BDCA-841DA495EF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8435" y="6520750"/>
                <a:ext cx="2178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85DE224F-0A06-4AA0-824B-5D979F4EB444}"/>
                  </a:ext>
                </a:extLst>
              </p14:cNvPr>
              <p14:cNvContentPartPr/>
              <p14:nvPr/>
            </p14:nvContentPartPr>
            <p14:xfrm>
              <a:off x="2125515" y="6509230"/>
              <a:ext cx="426960" cy="24876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85DE224F-0A06-4AA0-824B-5D979F4EB4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16515" y="6500243"/>
                <a:ext cx="444600" cy="266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5B8F182B-3F7F-444C-92A9-E7A505B5EDAD}"/>
                  </a:ext>
                </a:extLst>
              </p14:cNvPr>
              <p14:cNvContentPartPr/>
              <p14:nvPr/>
            </p14:nvContentPartPr>
            <p14:xfrm>
              <a:off x="2814555" y="6634510"/>
              <a:ext cx="225000" cy="3132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5B8F182B-3F7F-444C-92A9-E7A505B5ED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60915" y="6526510"/>
                <a:ext cx="332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39487BEF-AAC0-414F-B841-BAFBE8051984}"/>
                  </a:ext>
                </a:extLst>
              </p14:cNvPr>
              <p14:cNvContentPartPr/>
              <p14:nvPr/>
            </p14:nvContentPartPr>
            <p14:xfrm>
              <a:off x="4605555" y="6743950"/>
              <a:ext cx="170280" cy="31680"/>
            </p14:xfrm>
          </p:contentPart>
        </mc:Choice>
        <mc:Fallback xmlns=""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39487BEF-AAC0-414F-B841-BAFBE805198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51555" y="6635950"/>
                <a:ext cx="277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8C7749F3-4A5D-4461-A7D8-1CAFABCDB3EC}"/>
                  </a:ext>
                </a:extLst>
              </p14:cNvPr>
              <p14:cNvContentPartPr/>
              <p14:nvPr/>
            </p14:nvContentPartPr>
            <p14:xfrm>
              <a:off x="7363501" y="2472550"/>
              <a:ext cx="69840" cy="323640"/>
            </p14:xfrm>
          </p:contentPart>
        </mc:Choice>
        <mc:Fallback xmlns=""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8C7749F3-4A5D-4461-A7D8-1CAFABCDB3E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54861" y="2463550"/>
                <a:ext cx="8748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22808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D19DFDD-3C63-478F-8E52-35BF0D82D3A8}"/>
                  </a:ext>
                </a:extLst>
              </p14:cNvPr>
              <p14:cNvContentPartPr/>
              <p14:nvPr/>
            </p14:nvContentPartPr>
            <p14:xfrm>
              <a:off x="1481821" y="642670"/>
              <a:ext cx="289080" cy="826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D19DFDD-3C63-478F-8E52-35BF0D82D3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3181" y="633670"/>
                <a:ext cx="30672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F0CEC08-4854-4C78-957F-E7E0CA3AF6F6}"/>
                  </a:ext>
                </a:extLst>
              </p14:cNvPr>
              <p14:cNvContentPartPr/>
              <p14:nvPr/>
            </p14:nvContentPartPr>
            <p14:xfrm>
              <a:off x="747061" y="2008870"/>
              <a:ext cx="676080" cy="498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F0CEC08-4854-4C78-957F-E7E0CA3AF6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416" y="1999876"/>
                <a:ext cx="693729" cy="516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41F9BEB-C5E5-4887-AABF-30AC3AC527A9}"/>
                  </a:ext>
                </a:extLst>
              </p14:cNvPr>
              <p14:cNvContentPartPr/>
              <p14:nvPr/>
            </p14:nvContentPartPr>
            <p14:xfrm>
              <a:off x="380581" y="300670"/>
              <a:ext cx="886320" cy="14108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41F9BEB-C5E5-4887-AABF-30AC3AC527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581" y="292030"/>
                <a:ext cx="903960" cy="14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570BDC62-66F7-4B21-9F79-BA4A171C6267}"/>
                  </a:ext>
                </a:extLst>
              </p14:cNvPr>
              <p14:cNvContentPartPr/>
              <p14:nvPr/>
            </p14:nvContentPartPr>
            <p14:xfrm>
              <a:off x="339901" y="2703310"/>
              <a:ext cx="1115280" cy="2314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570BDC62-66F7-4B21-9F79-BA4A171C62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898" y="2694310"/>
                <a:ext cx="1132926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83A8E96-4311-41B5-89F8-19A6634DC70C}"/>
                  </a:ext>
                </a:extLst>
              </p14:cNvPr>
              <p14:cNvContentPartPr/>
              <p14:nvPr/>
            </p14:nvContentPartPr>
            <p14:xfrm>
              <a:off x="49741" y="3473710"/>
              <a:ext cx="2432160" cy="23702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83A8E96-4311-41B5-89F8-19A6634DC7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41" y="3465069"/>
                <a:ext cx="2449800" cy="2387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65A368F3-4C70-41DE-A257-E3DC0ABE9138}"/>
                  </a:ext>
                </a:extLst>
              </p14:cNvPr>
              <p14:cNvContentPartPr/>
              <p14:nvPr/>
            </p14:nvContentPartPr>
            <p14:xfrm>
              <a:off x="1632301" y="2860270"/>
              <a:ext cx="1152360" cy="3909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65A368F3-4C70-41DE-A257-E3DC0ABE91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3301" y="2851622"/>
                <a:ext cx="1170000" cy="408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B6A7324-0024-4FD5-A2DF-2690240B2AF9}"/>
                  </a:ext>
                </a:extLst>
              </p14:cNvPr>
              <p14:cNvContentPartPr/>
              <p14:nvPr/>
            </p14:nvContentPartPr>
            <p14:xfrm>
              <a:off x="331981" y="3070150"/>
              <a:ext cx="1024920" cy="2858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B6A7324-0024-4FD5-A2DF-2690240B2A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338" y="3061510"/>
                <a:ext cx="1042566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1828C5ED-7FCC-42BC-BA14-54F60590A63D}"/>
                  </a:ext>
                </a:extLst>
              </p14:cNvPr>
              <p14:cNvContentPartPr/>
              <p14:nvPr/>
            </p14:nvContentPartPr>
            <p14:xfrm>
              <a:off x="249901" y="4511950"/>
              <a:ext cx="33120" cy="864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1828C5ED-7FCC-42BC-BA14-54F60590A6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1261" y="4503310"/>
                <a:ext cx="507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F633964D-E5B5-4C7F-A6FC-23CB26691467}"/>
                  </a:ext>
                </a:extLst>
              </p14:cNvPr>
              <p14:cNvContentPartPr/>
              <p14:nvPr/>
            </p14:nvContentPartPr>
            <p14:xfrm>
              <a:off x="234421" y="4257070"/>
              <a:ext cx="1021680" cy="75492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F633964D-E5B5-4C7F-A6FC-23CB266914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781" y="4248070"/>
                <a:ext cx="1039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AD2FC4F9-72AB-47AA-8FB2-3265E40C7703}"/>
                  </a:ext>
                </a:extLst>
              </p14:cNvPr>
              <p14:cNvContentPartPr/>
              <p14:nvPr/>
            </p14:nvContentPartPr>
            <p14:xfrm>
              <a:off x="474181" y="5551270"/>
              <a:ext cx="1535040" cy="41472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AD2FC4F9-72AB-47AA-8FB2-3265E40C77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5541" y="5542630"/>
                <a:ext cx="15526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5C405CDA-781D-445F-889C-82066564F682}"/>
                  </a:ext>
                </a:extLst>
              </p14:cNvPr>
              <p14:cNvContentPartPr/>
              <p14:nvPr/>
            </p14:nvContentPartPr>
            <p14:xfrm>
              <a:off x="1171501" y="6227710"/>
              <a:ext cx="49320" cy="18432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5C405CDA-781D-445F-889C-82066564F6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62861" y="6218710"/>
                <a:ext cx="66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D2E95B6-CCB1-41A4-A3B2-F1AA7A801F24}"/>
                  </a:ext>
                </a:extLst>
              </p14:cNvPr>
              <p14:cNvContentPartPr/>
              <p14:nvPr/>
            </p14:nvContentPartPr>
            <p14:xfrm>
              <a:off x="1432861" y="6127990"/>
              <a:ext cx="352080" cy="31068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D2E95B6-CCB1-41A4-A3B2-F1AA7A801F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23861" y="6119350"/>
                <a:ext cx="3697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B8BA5FA3-3277-4040-BF6D-C30A7FA5A7B5}"/>
                  </a:ext>
                </a:extLst>
              </p14:cNvPr>
              <p14:cNvContentPartPr/>
              <p14:nvPr/>
            </p14:nvContentPartPr>
            <p14:xfrm>
              <a:off x="549781" y="6230950"/>
              <a:ext cx="364320" cy="23364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B8BA5FA3-3277-4040-BF6D-C30A7FA5A7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0781" y="6222297"/>
                <a:ext cx="381960" cy="251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84380201-8715-4443-BF22-C259B737D30F}"/>
                  </a:ext>
                </a:extLst>
              </p14:cNvPr>
              <p14:cNvContentPartPr/>
              <p14:nvPr/>
            </p14:nvContentPartPr>
            <p14:xfrm>
              <a:off x="967381" y="6662230"/>
              <a:ext cx="110160" cy="24660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84380201-8715-4443-BF22-C259B737D3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8741" y="6653243"/>
                <a:ext cx="127800" cy="264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9949F13E-6BA2-4029-9408-B6357C3244A4}"/>
                  </a:ext>
                </a:extLst>
              </p14:cNvPr>
              <p14:cNvContentPartPr/>
              <p14:nvPr/>
            </p14:nvContentPartPr>
            <p14:xfrm>
              <a:off x="1307221" y="7746190"/>
              <a:ext cx="716760" cy="29844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9949F13E-6BA2-4029-9408-B6357C3244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98226" y="7737190"/>
                <a:ext cx="734391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46F76542-775A-4188-8428-E80E9E029A30}"/>
                  </a:ext>
                </a:extLst>
              </p14:cNvPr>
              <p14:cNvContentPartPr/>
              <p14:nvPr/>
            </p14:nvContentPartPr>
            <p14:xfrm>
              <a:off x="298141" y="7747630"/>
              <a:ext cx="794520" cy="324720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46F76542-775A-4188-8428-E80E9E029A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9497" y="7738990"/>
                <a:ext cx="812168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6465BEC1-048C-4C0F-86C7-0CFEED149745}"/>
                  </a:ext>
                </a:extLst>
              </p14:cNvPr>
              <p14:cNvContentPartPr/>
              <p14:nvPr/>
            </p14:nvContentPartPr>
            <p14:xfrm>
              <a:off x="1564261" y="7119430"/>
              <a:ext cx="522000" cy="29088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6465BEC1-048C-4C0F-86C7-0CFEED1497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5621" y="7110779"/>
                <a:ext cx="539640" cy="308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9CF1F02E-8DCD-4940-952B-D3DB2596BF1D}"/>
                  </a:ext>
                </a:extLst>
              </p14:cNvPr>
              <p14:cNvContentPartPr/>
              <p14:nvPr/>
            </p14:nvContentPartPr>
            <p14:xfrm>
              <a:off x="447181" y="7191430"/>
              <a:ext cx="932040" cy="301320"/>
            </p14:xfrm>
          </p:contentPart>
        </mc:Choice>
        <mc:Fallback xmlns=""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9CF1F02E-8DCD-4940-952B-D3DB2596BF1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541" y="7182441"/>
                <a:ext cx="949680" cy="31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5E51C52E-AE26-4F8B-9F56-86D2F226C165}"/>
                  </a:ext>
                </a:extLst>
              </p14:cNvPr>
              <p14:cNvContentPartPr/>
              <p14:nvPr/>
            </p14:nvContentPartPr>
            <p14:xfrm>
              <a:off x="3678541" y="736630"/>
              <a:ext cx="26280" cy="1188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5E51C52E-AE26-4F8B-9F56-86D2F226C1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69901" y="727630"/>
                <a:ext cx="43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0F988E6E-9C50-4414-9E5E-B00451495BEE}"/>
                  </a:ext>
                </a:extLst>
              </p14:cNvPr>
              <p14:cNvContentPartPr/>
              <p14:nvPr/>
            </p14:nvContentPartPr>
            <p14:xfrm>
              <a:off x="5308621" y="450070"/>
              <a:ext cx="133200" cy="222120"/>
            </p14:xfrm>
          </p:contentPart>
        </mc:Choice>
        <mc:Fallback xmlns=""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0F988E6E-9C50-4414-9E5E-B00451495BE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99621" y="441070"/>
                <a:ext cx="1508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BF4A64FA-36F2-473F-8765-8F20539DF4E5}"/>
                  </a:ext>
                </a:extLst>
              </p14:cNvPr>
              <p14:cNvContentPartPr/>
              <p14:nvPr/>
            </p14:nvContentPartPr>
            <p14:xfrm>
              <a:off x="11307301" y="268990"/>
              <a:ext cx="86040" cy="325080"/>
            </p14:xfrm>
          </p:contentPart>
        </mc:Choice>
        <mc:Fallback xmlns=""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BF4A64FA-36F2-473F-8765-8F20539DF4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98301" y="260350"/>
                <a:ext cx="1036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0B3FBCEF-AC89-4906-BAE7-7C5B258A3403}"/>
                  </a:ext>
                </a:extLst>
              </p14:cNvPr>
              <p14:cNvContentPartPr/>
              <p14:nvPr/>
            </p14:nvContentPartPr>
            <p14:xfrm>
              <a:off x="9779101" y="252790"/>
              <a:ext cx="1348920" cy="37296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0B3FBCEF-AC89-4906-BAE7-7C5B258A34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70461" y="244150"/>
                <a:ext cx="13665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5ADECA4D-66CF-4619-BDE9-CF0E8BBDEA36}"/>
                  </a:ext>
                </a:extLst>
              </p14:cNvPr>
              <p14:cNvContentPartPr/>
              <p14:nvPr/>
            </p14:nvContentPartPr>
            <p14:xfrm>
              <a:off x="6981901" y="372670"/>
              <a:ext cx="2541600" cy="27072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5ADECA4D-66CF-4619-BDE9-CF0E8BBDEA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2902" y="363682"/>
                <a:ext cx="2559238" cy="28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AF9D381C-51D0-4698-96DF-2F2A8447EC51}"/>
                  </a:ext>
                </a:extLst>
              </p14:cNvPr>
              <p14:cNvContentPartPr/>
              <p14:nvPr/>
            </p14:nvContentPartPr>
            <p14:xfrm>
              <a:off x="5626501" y="462670"/>
              <a:ext cx="1026000" cy="23904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AF9D381C-51D0-4698-96DF-2F2A8447EC5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17501" y="453670"/>
                <a:ext cx="1043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BB18E986-D67C-4B38-B17E-76B182BBE651}"/>
                  </a:ext>
                </a:extLst>
              </p14:cNvPr>
              <p14:cNvContentPartPr/>
              <p14:nvPr/>
            </p14:nvContentPartPr>
            <p14:xfrm>
              <a:off x="3494581" y="510550"/>
              <a:ext cx="1472040" cy="457200"/>
            </p14:xfrm>
          </p:contentPart>
        </mc:Choice>
        <mc:Fallback xmlns=""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BB18E986-D67C-4B38-B17E-76B182BBE6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85581" y="501550"/>
                <a:ext cx="14896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9E011BE5-7BBA-4203-99E5-04D07733513A}"/>
                  </a:ext>
                </a:extLst>
              </p14:cNvPr>
              <p14:cNvContentPartPr/>
              <p14:nvPr/>
            </p14:nvContentPartPr>
            <p14:xfrm>
              <a:off x="3935221" y="1144870"/>
              <a:ext cx="297000" cy="312120"/>
            </p14:xfrm>
          </p:contentPart>
        </mc:Choice>
        <mc:Fallback xmlns=""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9E011BE5-7BBA-4203-99E5-04D0773351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26232" y="1135870"/>
                <a:ext cx="314619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616237B7-0D19-4C9D-B308-710263E3CA4E}"/>
                  </a:ext>
                </a:extLst>
              </p14:cNvPr>
              <p14:cNvContentPartPr/>
              <p14:nvPr/>
            </p14:nvContentPartPr>
            <p14:xfrm>
              <a:off x="7751941" y="999070"/>
              <a:ext cx="810720" cy="291960"/>
            </p14:xfrm>
          </p:contentPart>
        </mc:Choice>
        <mc:Fallback xmlns=""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616237B7-0D19-4C9D-B308-710263E3CA4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43301" y="990430"/>
                <a:ext cx="828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A9FFDB3F-7E46-4714-A9BA-F2B806FDE6D0}"/>
                  </a:ext>
                </a:extLst>
              </p14:cNvPr>
              <p14:cNvContentPartPr/>
              <p14:nvPr/>
            </p14:nvContentPartPr>
            <p14:xfrm>
              <a:off x="6089101" y="1053790"/>
              <a:ext cx="1368000" cy="408240"/>
            </p14:xfrm>
          </p:contentPart>
        </mc:Choice>
        <mc:Fallback xmlns=""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A9FFDB3F-7E46-4714-A9BA-F2B806FDE6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80103" y="1044798"/>
                <a:ext cx="1385635" cy="42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C64EA452-925D-4273-972A-FF59F1DC40C7}"/>
                  </a:ext>
                </a:extLst>
              </p14:cNvPr>
              <p14:cNvContentPartPr/>
              <p14:nvPr/>
            </p14:nvContentPartPr>
            <p14:xfrm>
              <a:off x="4952221" y="1084390"/>
              <a:ext cx="799920" cy="307440"/>
            </p14:xfrm>
          </p:contentPart>
        </mc:Choice>
        <mc:Fallback xmlns=""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C64EA452-925D-4273-972A-FF59F1DC40C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43221" y="1075750"/>
                <a:ext cx="817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6" name="잉크 195">
                <a:extLst>
                  <a:ext uri="{FF2B5EF4-FFF2-40B4-BE49-F238E27FC236}">
                    <a16:creationId xmlns:a16="http://schemas.microsoft.com/office/drawing/2014/main" id="{6A5DE18E-BA7A-4C08-B23C-C9B392F8CE43}"/>
                  </a:ext>
                </a:extLst>
              </p14:cNvPr>
              <p14:cNvContentPartPr/>
              <p14:nvPr/>
            </p14:nvContentPartPr>
            <p14:xfrm>
              <a:off x="4469821" y="1159270"/>
              <a:ext cx="334080" cy="201240"/>
            </p14:xfrm>
          </p:contentPart>
        </mc:Choice>
        <mc:Fallback xmlns="">
          <p:pic>
            <p:nvPicPr>
              <p:cNvPr id="196" name="잉크 195">
                <a:extLst>
                  <a:ext uri="{FF2B5EF4-FFF2-40B4-BE49-F238E27FC236}">
                    <a16:creationId xmlns:a16="http://schemas.microsoft.com/office/drawing/2014/main" id="{6A5DE18E-BA7A-4C08-B23C-C9B392F8CE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61181" y="1150630"/>
                <a:ext cx="351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9ACE6844-3CEE-443B-A631-789A009CD85A}"/>
                  </a:ext>
                </a:extLst>
              </p14:cNvPr>
              <p14:cNvContentPartPr/>
              <p14:nvPr/>
            </p14:nvContentPartPr>
            <p14:xfrm>
              <a:off x="1306501" y="2265550"/>
              <a:ext cx="1043640" cy="209160"/>
            </p14:xfrm>
          </p:contentPart>
        </mc:Choice>
        <mc:Fallback xmlns=""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9ACE6844-3CEE-443B-A631-789A009CD8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7504" y="2256550"/>
                <a:ext cx="1061274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11D82182-2D71-40E9-A189-74284F128EBD}"/>
                  </a:ext>
                </a:extLst>
              </p14:cNvPr>
              <p14:cNvContentPartPr/>
              <p14:nvPr/>
            </p14:nvContentPartPr>
            <p14:xfrm>
              <a:off x="612421" y="579310"/>
              <a:ext cx="815760" cy="1224000"/>
            </p14:xfrm>
          </p:contentPart>
        </mc:Choice>
        <mc:Fallback xmlns=""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11D82182-2D71-40E9-A189-74284F128EB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3421" y="570310"/>
                <a:ext cx="83340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537CC96A-2B62-4EF4-8DA0-AA91ED0B6BC0}"/>
                  </a:ext>
                </a:extLst>
              </p14:cNvPr>
              <p14:cNvContentPartPr/>
              <p14:nvPr/>
            </p14:nvContentPartPr>
            <p14:xfrm>
              <a:off x="5226541" y="2095990"/>
              <a:ext cx="83880" cy="200160"/>
            </p14:xfrm>
          </p:contentPart>
        </mc:Choice>
        <mc:Fallback xmlns=""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537CC96A-2B62-4EF4-8DA0-AA91ED0B6B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17901" y="2087350"/>
                <a:ext cx="101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8E4CA46E-36D1-46FA-9E4B-2DAF2BDA0400}"/>
                  </a:ext>
                </a:extLst>
              </p14:cNvPr>
              <p14:cNvContentPartPr/>
              <p14:nvPr/>
            </p14:nvContentPartPr>
            <p14:xfrm>
              <a:off x="5929981" y="1927510"/>
              <a:ext cx="531720" cy="354960"/>
            </p14:xfrm>
          </p:contentPart>
        </mc:Choice>
        <mc:Fallback xmlns=""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8E4CA46E-36D1-46FA-9E4B-2DAF2BDA04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20987" y="1918510"/>
                <a:ext cx="549348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E56F8CA5-C489-418D-852D-082FD0E0DCBE}"/>
                  </a:ext>
                </a:extLst>
              </p14:cNvPr>
              <p14:cNvContentPartPr/>
              <p14:nvPr/>
            </p14:nvContentPartPr>
            <p14:xfrm>
              <a:off x="5477821" y="2058190"/>
              <a:ext cx="266760" cy="322920"/>
            </p14:xfrm>
          </p:contentPart>
        </mc:Choice>
        <mc:Fallback xmlns=""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E56F8CA5-C489-418D-852D-082FD0E0DCB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68821" y="2049550"/>
                <a:ext cx="284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B22F04E1-04A5-4B14-A01C-738880F01E8B}"/>
                  </a:ext>
                </a:extLst>
              </p14:cNvPr>
              <p14:cNvContentPartPr/>
              <p14:nvPr/>
            </p14:nvContentPartPr>
            <p14:xfrm>
              <a:off x="4546501" y="2101030"/>
              <a:ext cx="369720" cy="291960"/>
            </p14:xfrm>
          </p:contentPart>
        </mc:Choice>
        <mc:Fallback xmlns=""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B22F04E1-04A5-4B14-A01C-738880F01E8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37501" y="2092030"/>
                <a:ext cx="387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8FA82D82-4DF0-456D-84B4-7B3E57922FCF}"/>
                  </a:ext>
                </a:extLst>
              </p14:cNvPr>
              <p14:cNvContentPartPr/>
              <p14:nvPr/>
            </p14:nvContentPartPr>
            <p14:xfrm>
              <a:off x="3831901" y="2117950"/>
              <a:ext cx="567360" cy="266040"/>
            </p14:xfrm>
          </p:contentPart>
        </mc:Choice>
        <mc:Fallback xmlns=""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8FA82D82-4DF0-456D-84B4-7B3E57922F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23261" y="2109310"/>
                <a:ext cx="585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78A7E702-9249-47E7-8737-8A609EF396C0}"/>
                  </a:ext>
                </a:extLst>
              </p14:cNvPr>
              <p14:cNvContentPartPr/>
              <p14:nvPr/>
            </p14:nvContentPartPr>
            <p14:xfrm>
              <a:off x="2678101" y="2144590"/>
              <a:ext cx="845640" cy="276480"/>
            </p14:xfrm>
          </p:contentPart>
        </mc:Choice>
        <mc:Fallback xmlns=""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78A7E702-9249-47E7-8737-8A609EF396C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69105" y="2135950"/>
                <a:ext cx="863272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8" name="잉크 237">
                <a:extLst>
                  <a:ext uri="{FF2B5EF4-FFF2-40B4-BE49-F238E27FC236}">
                    <a16:creationId xmlns:a16="http://schemas.microsoft.com/office/drawing/2014/main" id="{017A9EE5-578E-4155-A57C-082142205AB1}"/>
                  </a:ext>
                </a:extLst>
              </p14:cNvPr>
              <p14:cNvContentPartPr/>
              <p14:nvPr/>
            </p14:nvContentPartPr>
            <p14:xfrm>
              <a:off x="3763861" y="2772430"/>
              <a:ext cx="3093840" cy="2098440"/>
            </p14:xfrm>
          </p:contentPart>
        </mc:Choice>
        <mc:Fallback xmlns="">
          <p:pic>
            <p:nvPicPr>
              <p:cNvPr id="238" name="잉크 237">
                <a:extLst>
                  <a:ext uri="{FF2B5EF4-FFF2-40B4-BE49-F238E27FC236}">
                    <a16:creationId xmlns:a16="http://schemas.microsoft.com/office/drawing/2014/main" id="{017A9EE5-578E-4155-A57C-082142205AB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55221" y="2763430"/>
                <a:ext cx="3111480" cy="21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9" name="잉크 238">
                <a:extLst>
                  <a:ext uri="{FF2B5EF4-FFF2-40B4-BE49-F238E27FC236}">
                    <a16:creationId xmlns:a16="http://schemas.microsoft.com/office/drawing/2014/main" id="{FE2C3847-79CE-44A1-8CE4-DED2CDF440C2}"/>
                  </a:ext>
                </a:extLst>
              </p14:cNvPr>
              <p14:cNvContentPartPr/>
              <p14:nvPr/>
            </p14:nvContentPartPr>
            <p14:xfrm>
              <a:off x="5641621" y="3078790"/>
              <a:ext cx="66600" cy="65880"/>
            </p14:xfrm>
          </p:contentPart>
        </mc:Choice>
        <mc:Fallback xmlns="">
          <p:pic>
            <p:nvPicPr>
              <p:cNvPr id="239" name="잉크 238">
                <a:extLst>
                  <a:ext uri="{FF2B5EF4-FFF2-40B4-BE49-F238E27FC236}">
                    <a16:creationId xmlns:a16="http://schemas.microsoft.com/office/drawing/2014/main" id="{FE2C3847-79CE-44A1-8CE4-DED2CDF440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32981" y="3069790"/>
                <a:ext cx="84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2" name="잉크 241">
                <a:extLst>
                  <a:ext uri="{FF2B5EF4-FFF2-40B4-BE49-F238E27FC236}">
                    <a16:creationId xmlns:a16="http://schemas.microsoft.com/office/drawing/2014/main" id="{7360B40A-A334-48CB-AD7B-CCE1C4855045}"/>
                  </a:ext>
                </a:extLst>
              </p14:cNvPr>
              <p14:cNvContentPartPr/>
              <p14:nvPr/>
            </p14:nvContentPartPr>
            <p14:xfrm>
              <a:off x="4640461" y="4128550"/>
              <a:ext cx="118440" cy="210600"/>
            </p14:xfrm>
          </p:contentPart>
        </mc:Choice>
        <mc:Fallback xmlns="">
          <p:pic>
            <p:nvPicPr>
              <p:cNvPr id="242" name="잉크 241">
                <a:extLst>
                  <a:ext uri="{FF2B5EF4-FFF2-40B4-BE49-F238E27FC236}">
                    <a16:creationId xmlns:a16="http://schemas.microsoft.com/office/drawing/2014/main" id="{7360B40A-A334-48CB-AD7B-CCE1C48550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31461" y="4119550"/>
                <a:ext cx="1360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46440C70-72FF-4E59-BC6C-FE536F1D9350}"/>
                  </a:ext>
                </a:extLst>
              </p14:cNvPr>
              <p14:cNvContentPartPr/>
              <p14:nvPr/>
            </p14:nvContentPartPr>
            <p14:xfrm>
              <a:off x="5216101" y="3678910"/>
              <a:ext cx="68760" cy="96480"/>
            </p14:xfrm>
          </p:contentPart>
        </mc:Choice>
        <mc:Fallback xmlns=""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46440C70-72FF-4E59-BC6C-FE536F1D935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07101" y="3670270"/>
                <a:ext cx="864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8" name="잉크 247">
                <a:extLst>
                  <a:ext uri="{FF2B5EF4-FFF2-40B4-BE49-F238E27FC236}">
                    <a16:creationId xmlns:a16="http://schemas.microsoft.com/office/drawing/2014/main" id="{C7F03F23-93F0-4ED8-A84E-502C7C82F013}"/>
                  </a:ext>
                </a:extLst>
              </p14:cNvPr>
              <p14:cNvContentPartPr/>
              <p14:nvPr/>
            </p14:nvContentPartPr>
            <p14:xfrm>
              <a:off x="4947901" y="3688270"/>
              <a:ext cx="326520" cy="530640"/>
            </p14:xfrm>
          </p:contentPart>
        </mc:Choice>
        <mc:Fallback xmlns="">
          <p:pic>
            <p:nvPicPr>
              <p:cNvPr id="248" name="잉크 247">
                <a:extLst>
                  <a:ext uri="{FF2B5EF4-FFF2-40B4-BE49-F238E27FC236}">
                    <a16:creationId xmlns:a16="http://schemas.microsoft.com/office/drawing/2014/main" id="{C7F03F23-93F0-4ED8-A84E-502C7C82F0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39261" y="3679630"/>
                <a:ext cx="34416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2CEAEDFF-2068-4433-BF01-5C00EED476D9}"/>
                  </a:ext>
                </a:extLst>
              </p14:cNvPr>
              <p14:cNvContentPartPr/>
              <p14:nvPr/>
            </p14:nvContentPartPr>
            <p14:xfrm>
              <a:off x="4698781" y="3147190"/>
              <a:ext cx="967680" cy="1125360"/>
            </p14:xfrm>
          </p:contentPart>
        </mc:Choice>
        <mc:Fallback xmlns=""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2CEAEDFF-2068-4433-BF01-5C00EED476D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89781" y="3138550"/>
                <a:ext cx="98532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5" name="잉크 254">
                <a:extLst>
                  <a:ext uri="{FF2B5EF4-FFF2-40B4-BE49-F238E27FC236}">
                    <a16:creationId xmlns:a16="http://schemas.microsoft.com/office/drawing/2014/main" id="{43865B03-A18D-40A7-86E3-1841BE38143E}"/>
                  </a:ext>
                </a:extLst>
              </p14:cNvPr>
              <p14:cNvContentPartPr/>
              <p14:nvPr/>
            </p14:nvContentPartPr>
            <p14:xfrm>
              <a:off x="7358461" y="2885110"/>
              <a:ext cx="472680" cy="248400"/>
            </p14:xfrm>
          </p:contentPart>
        </mc:Choice>
        <mc:Fallback xmlns="">
          <p:pic>
            <p:nvPicPr>
              <p:cNvPr id="255" name="잉크 254">
                <a:extLst>
                  <a:ext uri="{FF2B5EF4-FFF2-40B4-BE49-F238E27FC236}">
                    <a16:creationId xmlns:a16="http://schemas.microsoft.com/office/drawing/2014/main" id="{43865B03-A18D-40A7-86E3-1841BE38143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49454" y="2876483"/>
                <a:ext cx="490333" cy="26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CAD0429B-6C1C-4564-9A18-F04577D54AF3}"/>
                  </a:ext>
                </a:extLst>
              </p14:cNvPr>
              <p14:cNvContentPartPr/>
              <p14:nvPr/>
            </p14:nvContentPartPr>
            <p14:xfrm>
              <a:off x="7944541" y="2908150"/>
              <a:ext cx="382680" cy="256680"/>
            </p14:xfrm>
          </p:contentPart>
        </mc:Choice>
        <mc:Fallback xmlns=""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CAD0429B-6C1C-4564-9A18-F04577D54AF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35541" y="2899510"/>
                <a:ext cx="4003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E6D2875B-7830-4C41-A96F-B696C1304DA6}"/>
                  </a:ext>
                </a:extLst>
              </p14:cNvPr>
              <p14:cNvContentPartPr/>
              <p14:nvPr/>
            </p14:nvContentPartPr>
            <p14:xfrm>
              <a:off x="8802421" y="2793670"/>
              <a:ext cx="331920" cy="330840"/>
            </p14:xfrm>
          </p:contentPart>
        </mc:Choice>
        <mc:Fallback xmlns=""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E6D2875B-7830-4C41-A96F-B696C1304D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93421" y="2784680"/>
                <a:ext cx="349560" cy="34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6" name="잉크 265">
                <a:extLst>
                  <a:ext uri="{FF2B5EF4-FFF2-40B4-BE49-F238E27FC236}">
                    <a16:creationId xmlns:a16="http://schemas.microsoft.com/office/drawing/2014/main" id="{9B0D1DF7-1843-4D68-B926-1E6D1857CAEE}"/>
                  </a:ext>
                </a:extLst>
              </p14:cNvPr>
              <p14:cNvContentPartPr/>
              <p14:nvPr/>
            </p14:nvContentPartPr>
            <p14:xfrm>
              <a:off x="7440541" y="3440950"/>
              <a:ext cx="505440" cy="250560"/>
            </p14:xfrm>
          </p:contentPart>
        </mc:Choice>
        <mc:Fallback xmlns="">
          <p:pic>
            <p:nvPicPr>
              <p:cNvPr id="266" name="잉크 265">
                <a:extLst>
                  <a:ext uri="{FF2B5EF4-FFF2-40B4-BE49-F238E27FC236}">
                    <a16:creationId xmlns:a16="http://schemas.microsoft.com/office/drawing/2014/main" id="{9B0D1DF7-1843-4D68-B926-1E6D1857CA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31541" y="3431950"/>
                <a:ext cx="5230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CC3DDEE4-1107-459F-9FE4-24F643BF4E4F}"/>
                  </a:ext>
                </a:extLst>
              </p14:cNvPr>
              <p14:cNvContentPartPr/>
              <p14:nvPr/>
            </p14:nvContentPartPr>
            <p14:xfrm>
              <a:off x="8428381" y="3413230"/>
              <a:ext cx="327960" cy="30564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CC3DDEE4-1107-459F-9FE4-24F643BF4E4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19741" y="3404590"/>
                <a:ext cx="345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6" name="잉크 285">
                <a:extLst>
                  <a:ext uri="{FF2B5EF4-FFF2-40B4-BE49-F238E27FC236}">
                    <a16:creationId xmlns:a16="http://schemas.microsoft.com/office/drawing/2014/main" id="{0DE3F995-FB96-440E-BFA0-2BB2B4FBACDA}"/>
                  </a:ext>
                </a:extLst>
              </p14:cNvPr>
              <p14:cNvContentPartPr/>
              <p14:nvPr/>
            </p14:nvContentPartPr>
            <p14:xfrm>
              <a:off x="287341" y="3339430"/>
              <a:ext cx="3624480" cy="727920"/>
            </p14:xfrm>
          </p:contentPart>
        </mc:Choice>
        <mc:Fallback xmlns="">
          <p:pic>
            <p:nvPicPr>
              <p:cNvPr id="286" name="잉크 285">
                <a:extLst>
                  <a:ext uri="{FF2B5EF4-FFF2-40B4-BE49-F238E27FC236}">
                    <a16:creationId xmlns:a16="http://schemas.microsoft.com/office/drawing/2014/main" id="{0DE3F995-FB96-440E-BFA0-2BB2B4FBACD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8341" y="3330430"/>
                <a:ext cx="36421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0DB49461-003F-4291-A5DF-D733128CA7CB}"/>
                  </a:ext>
                </a:extLst>
              </p14:cNvPr>
              <p14:cNvContentPartPr/>
              <p14:nvPr/>
            </p14:nvContentPartPr>
            <p14:xfrm>
              <a:off x="2639221" y="2496310"/>
              <a:ext cx="3805560" cy="240120"/>
            </p14:xfrm>
          </p:contentPart>
        </mc:Choice>
        <mc:Fallback xmlns=""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0DB49461-003F-4291-A5DF-D733128CA7C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30581" y="2487670"/>
                <a:ext cx="38232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05" name="잉크 304">
                <a:extLst>
                  <a:ext uri="{FF2B5EF4-FFF2-40B4-BE49-F238E27FC236}">
                    <a16:creationId xmlns:a16="http://schemas.microsoft.com/office/drawing/2014/main" id="{15A7DC07-04E9-4418-8A1B-15A89F90C3EA}"/>
                  </a:ext>
                </a:extLst>
              </p14:cNvPr>
              <p14:cNvContentPartPr/>
              <p14:nvPr/>
            </p14:nvContentPartPr>
            <p14:xfrm>
              <a:off x="8695861" y="2419990"/>
              <a:ext cx="479520" cy="176040"/>
            </p14:xfrm>
          </p:contentPart>
        </mc:Choice>
        <mc:Fallback xmlns="">
          <p:pic>
            <p:nvPicPr>
              <p:cNvPr id="305" name="잉크 304">
                <a:extLst>
                  <a:ext uri="{FF2B5EF4-FFF2-40B4-BE49-F238E27FC236}">
                    <a16:creationId xmlns:a16="http://schemas.microsoft.com/office/drawing/2014/main" id="{15A7DC07-04E9-4418-8A1B-15A89F90C3E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86861" y="2411008"/>
                <a:ext cx="497160" cy="193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9268A2AE-16D0-47BE-9F94-5944D71BEC52}"/>
                  </a:ext>
                </a:extLst>
              </p14:cNvPr>
              <p14:cNvContentPartPr/>
              <p14:nvPr/>
            </p14:nvContentPartPr>
            <p14:xfrm>
              <a:off x="6644581" y="2376790"/>
              <a:ext cx="1846800" cy="380160"/>
            </p14:xfrm>
          </p:contentPart>
        </mc:Choice>
        <mc:Fallback xmlns=""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9268A2AE-16D0-47BE-9F94-5944D71BEC5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35581" y="2367799"/>
                <a:ext cx="1864440" cy="39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9EB1965A-55F0-41E1-BE29-2E5DE93B8CF5}"/>
                  </a:ext>
                </a:extLst>
              </p14:cNvPr>
              <p14:cNvContentPartPr/>
              <p14:nvPr/>
            </p14:nvContentPartPr>
            <p14:xfrm>
              <a:off x="2090581" y="4009030"/>
              <a:ext cx="1419480" cy="342000"/>
            </p14:xfrm>
          </p:contentPart>
        </mc:Choice>
        <mc:Fallback xmlns=""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9EB1965A-55F0-41E1-BE29-2E5DE93B8C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81583" y="4000030"/>
                <a:ext cx="1437116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F4DCECF6-296F-4599-9D19-FE5EC7C26355}"/>
                  </a:ext>
                </a:extLst>
              </p14:cNvPr>
              <p14:cNvContentPartPr/>
              <p14:nvPr/>
            </p14:nvContentPartPr>
            <p14:xfrm>
              <a:off x="9409021" y="2359510"/>
              <a:ext cx="115560" cy="172800"/>
            </p14:xfrm>
          </p:contentPart>
        </mc:Choice>
        <mc:Fallback xmlns=""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F4DCECF6-296F-4599-9D19-FE5EC7C263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00381" y="2350510"/>
                <a:ext cx="133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2538D1E7-2FB0-4FB7-BBBE-7A65117467C8}"/>
                  </a:ext>
                </a:extLst>
              </p14:cNvPr>
              <p14:cNvContentPartPr/>
              <p14:nvPr/>
            </p14:nvContentPartPr>
            <p14:xfrm>
              <a:off x="9628981" y="2345110"/>
              <a:ext cx="131400" cy="214200"/>
            </p14:xfrm>
          </p:contentPart>
        </mc:Choice>
        <mc:Fallback xmlns=""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2538D1E7-2FB0-4FB7-BBBE-7A65117467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19981" y="2336110"/>
                <a:ext cx="149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6017AC3D-C2A6-4CFD-A704-916C953EA8F3}"/>
                  </a:ext>
                </a:extLst>
              </p14:cNvPr>
              <p14:cNvContentPartPr/>
              <p14:nvPr/>
            </p14:nvContentPartPr>
            <p14:xfrm>
              <a:off x="9767941" y="2371750"/>
              <a:ext cx="169560" cy="182880"/>
            </p14:xfrm>
          </p:contentPart>
        </mc:Choice>
        <mc:Fallback xmlns=""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6017AC3D-C2A6-4CFD-A704-916C953EA8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59301" y="2363110"/>
                <a:ext cx="187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A84CE011-F614-4619-A019-CCD7E7904454}"/>
                  </a:ext>
                </a:extLst>
              </p14:cNvPr>
              <p14:cNvContentPartPr/>
              <p14:nvPr/>
            </p14:nvContentPartPr>
            <p14:xfrm>
              <a:off x="9961621" y="2371750"/>
              <a:ext cx="129600" cy="170280"/>
            </p14:xfrm>
          </p:contentPart>
        </mc:Choice>
        <mc:Fallback xmlns=""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A84CE011-F614-4619-A019-CCD7E790445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52981" y="2363110"/>
                <a:ext cx="147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7B34FDCE-9324-4577-A9ED-F6D345ABDD84}"/>
                  </a:ext>
                </a:extLst>
              </p14:cNvPr>
              <p14:cNvContentPartPr/>
              <p14:nvPr/>
            </p14:nvContentPartPr>
            <p14:xfrm>
              <a:off x="10195981" y="2275990"/>
              <a:ext cx="60840" cy="280800"/>
            </p14:xfrm>
          </p:contentPart>
        </mc:Choice>
        <mc:Fallback xmlns=""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7B34FDCE-9324-4577-A9ED-F6D345ABDD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86981" y="2267350"/>
                <a:ext cx="784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4" name="잉크 323">
                <a:extLst>
                  <a:ext uri="{FF2B5EF4-FFF2-40B4-BE49-F238E27FC236}">
                    <a16:creationId xmlns:a16="http://schemas.microsoft.com/office/drawing/2014/main" id="{3A332551-A878-4EB5-A18A-2FAF1E01745E}"/>
                  </a:ext>
                </a:extLst>
              </p14:cNvPr>
              <p14:cNvContentPartPr/>
              <p14:nvPr/>
            </p14:nvContentPartPr>
            <p14:xfrm>
              <a:off x="10238461" y="2365270"/>
              <a:ext cx="315000" cy="133920"/>
            </p14:xfrm>
          </p:contentPart>
        </mc:Choice>
        <mc:Fallback xmlns="">
          <p:pic>
            <p:nvPicPr>
              <p:cNvPr id="324" name="잉크 323">
                <a:extLst>
                  <a:ext uri="{FF2B5EF4-FFF2-40B4-BE49-F238E27FC236}">
                    <a16:creationId xmlns:a16="http://schemas.microsoft.com/office/drawing/2014/main" id="{3A332551-A878-4EB5-A18A-2FAF1E0174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29821" y="2356270"/>
                <a:ext cx="332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16EA8DA1-3AC6-4BB7-B37F-836B77467B8B}"/>
                  </a:ext>
                </a:extLst>
              </p14:cNvPr>
              <p14:cNvContentPartPr/>
              <p14:nvPr/>
            </p14:nvContentPartPr>
            <p14:xfrm>
              <a:off x="10476421" y="2295070"/>
              <a:ext cx="65520" cy="39600"/>
            </p14:xfrm>
          </p:contentPart>
        </mc:Choice>
        <mc:Fallback xmlns=""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16EA8DA1-3AC6-4BB7-B37F-836B77467B8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67781" y="2286430"/>
                <a:ext cx="83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FD0627CC-8FFA-4BE9-A9B6-84A3838D65E3}"/>
                  </a:ext>
                </a:extLst>
              </p14:cNvPr>
              <p14:cNvContentPartPr/>
              <p14:nvPr/>
            </p14:nvContentPartPr>
            <p14:xfrm>
              <a:off x="4901101" y="6741070"/>
              <a:ext cx="149760" cy="179280"/>
            </p14:xfrm>
          </p:contentPart>
        </mc:Choice>
        <mc:Fallback xmlns=""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FD0627CC-8FFA-4BE9-A9B6-84A3838D65E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92101" y="6732430"/>
                <a:ext cx="1674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83" name="잉크 382">
                <a:extLst>
                  <a:ext uri="{FF2B5EF4-FFF2-40B4-BE49-F238E27FC236}">
                    <a16:creationId xmlns:a16="http://schemas.microsoft.com/office/drawing/2014/main" id="{2765963D-99F5-450F-8301-1431E422A235}"/>
                  </a:ext>
                </a:extLst>
              </p14:cNvPr>
              <p14:cNvContentPartPr/>
              <p14:nvPr/>
            </p14:nvContentPartPr>
            <p14:xfrm>
              <a:off x="6263341" y="6638470"/>
              <a:ext cx="1429560" cy="357840"/>
            </p14:xfrm>
          </p:contentPart>
        </mc:Choice>
        <mc:Fallback xmlns="">
          <p:pic>
            <p:nvPicPr>
              <p:cNvPr id="383" name="잉크 382">
                <a:extLst>
                  <a:ext uri="{FF2B5EF4-FFF2-40B4-BE49-F238E27FC236}">
                    <a16:creationId xmlns:a16="http://schemas.microsoft.com/office/drawing/2014/main" id="{2765963D-99F5-450F-8301-1431E422A2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54699" y="6629479"/>
                <a:ext cx="1447204" cy="375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2BB92C52-8AA9-4341-A81B-8521CFF93F29}"/>
                  </a:ext>
                </a:extLst>
              </p14:cNvPr>
              <p14:cNvContentPartPr/>
              <p14:nvPr/>
            </p14:nvContentPartPr>
            <p14:xfrm>
              <a:off x="4965541" y="5449750"/>
              <a:ext cx="3126960" cy="2265840"/>
            </p14:xfrm>
          </p:contentPart>
        </mc:Choice>
        <mc:Fallback xmlns=""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2BB92C52-8AA9-4341-A81B-8521CFF93F2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56541" y="5441110"/>
                <a:ext cx="3144600" cy="22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11" name="잉크 410">
                <a:extLst>
                  <a:ext uri="{FF2B5EF4-FFF2-40B4-BE49-F238E27FC236}">
                    <a16:creationId xmlns:a16="http://schemas.microsoft.com/office/drawing/2014/main" id="{6000C944-3E94-4184-B99F-7D14470DCFFB}"/>
                  </a:ext>
                </a:extLst>
              </p14:cNvPr>
              <p14:cNvContentPartPr/>
              <p14:nvPr/>
            </p14:nvContentPartPr>
            <p14:xfrm>
              <a:off x="5005501" y="7919350"/>
              <a:ext cx="3120840" cy="659880"/>
            </p14:xfrm>
          </p:contentPart>
        </mc:Choice>
        <mc:Fallback xmlns="">
          <p:pic>
            <p:nvPicPr>
              <p:cNvPr id="411" name="잉크 410">
                <a:extLst>
                  <a:ext uri="{FF2B5EF4-FFF2-40B4-BE49-F238E27FC236}">
                    <a16:creationId xmlns:a16="http://schemas.microsoft.com/office/drawing/2014/main" id="{6000C944-3E94-4184-B99F-7D14470DCFF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96501" y="7910710"/>
                <a:ext cx="313848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12" name="잉크 411">
                <a:extLst>
                  <a:ext uri="{FF2B5EF4-FFF2-40B4-BE49-F238E27FC236}">
                    <a16:creationId xmlns:a16="http://schemas.microsoft.com/office/drawing/2014/main" id="{24C35475-4F89-412B-BBA6-054CEC55BF52}"/>
                  </a:ext>
                </a:extLst>
              </p14:cNvPr>
              <p14:cNvContentPartPr/>
              <p14:nvPr/>
            </p14:nvContentPartPr>
            <p14:xfrm>
              <a:off x="4200541" y="4605550"/>
              <a:ext cx="4832280" cy="4673520"/>
            </p14:xfrm>
          </p:contentPart>
        </mc:Choice>
        <mc:Fallback xmlns="">
          <p:pic>
            <p:nvPicPr>
              <p:cNvPr id="412" name="잉크 411">
                <a:extLst>
                  <a:ext uri="{FF2B5EF4-FFF2-40B4-BE49-F238E27FC236}">
                    <a16:creationId xmlns:a16="http://schemas.microsoft.com/office/drawing/2014/main" id="{24C35475-4F89-412B-BBA6-054CEC55BF5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91541" y="4596910"/>
                <a:ext cx="484992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24674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Detransformation:…"/>
          <p:cNvSpPr txBox="1"/>
          <p:nvPr/>
        </p:nvSpPr>
        <p:spPr>
          <a:xfrm>
            <a:off x="2399030" y="3606800"/>
            <a:ext cx="820674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Detransformation:</a:t>
            </a:r>
          </a:p>
          <a:p>
            <a:pPr>
              <a:defRPr sz="8000"/>
            </a:pPr>
            <a:r>
              <a:t>Inverse matrix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2179611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3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39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40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4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37CC02D2-A958-4841-A316-4E90286BF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0" y="3744191"/>
            <a:ext cx="3512026" cy="225647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4582" y="2238417"/>
            <a:ext cx="0" cy="527676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9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54" y="3717974"/>
            <a:ext cx="6596885" cy="2308909"/>
          </a:xfrm>
          <a:prstGeom prst="rect">
            <a:avLst/>
          </a:prstGeom>
        </p:spPr>
      </p:pic>
      <p:sp>
        <p:nvSpPr>
          <p:cNvPr id="711" name="Connection Line"/>
          <p:cNvSpPr/>
          <p:nvPr/>
        </p:nvSpPr>
        <p:spPr>
          <a:xfrm>
            <a:off x="6486649" y="3764134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11157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onnection Line"/>
          <p:cNvSpPr/>
          <p:nvPr/>
        </p:nvSpPr>
        <p:spPr>
          <a:xfrm>
            <a:off x="8205451" y="3199741"/>
            <a:ext cx="2477394" cy="54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1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2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728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726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727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3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1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4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47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8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0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5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7547168" y="1423072"/>
            <a:ext cx="377222" cy="377222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7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Connection Line"/>
          <p:cNvSpPr/>
          <p:nvPr/>
        </p:nvSpPr>
        <p:spPr>
          <a:xfrm>
            <a:off x="7988539" y="1252141"/>
            <a:ext cx="1080818" cy="75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2" extrusionOk="0">
                <a:moveTo>
                  <a:pt x="0" y="1808"/>
                </a:moveTo>
                <a:cubicBezTo>
                  <a:pt x="12616" y="-3238"/>
                  <a:pt x="19816" y="2280"/>
                  <a:pt x="21600" y="1836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939886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Connection Line"/>
          <p:cNvSpPr/>
          <p:nvPr/>
        </p:nvSpPr>
        <p:spPr>
          <a:xfrm>
            <a:off x="8964421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7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3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2500142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49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50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51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2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3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4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3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56" name="-1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157" name="2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158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76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8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82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83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9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5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7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Connection Line"/>
          <p:cNvSpPr/>
          <p:nvPr/>
        </p:nvSpPr>
        <p:spPr>
          <a:xfrm>
            <a:off x="8877539" y="1214059"/>
            <a:ext cx="1131866" cy="73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9" extrusionOk="0">
                <a:moveTo>
                  <a:pt x="21600" y="2744"/>
                </a:moveTo>
                <a:cubicBezTo>
                  <a:pt x="11608" y="-3751"/>
                  <a:pt x="4408" y="1284"/>
                  <a:pt x="0" y="1784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7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650853"/>
            <a:ext cx="11757235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onnection Line"/>
          <p:cNvSpPr/>
          <p:nvPr/>
        </p:nvSpPr>
        <p:spPr>
          <a:xfrm>
            <a:off x="8961966" y="3178670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1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81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81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81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2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82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825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3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3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FF45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Circle"/>
          <p:cNvSpPr/>
          <p:nvPr/>
        </p:nvSpPr>
        <p:spPr>
          <a:xfrm>
            <a:off x="6314059" y="910461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2" name="Circle"/>
          <p:cNvSpPr/>
          <p:nvPr/>
        </p:nvSpPr>
        <p:spPr>
          <a:xfrm>
            <a:off x="9988394" y="4688459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3" name="Circle"/>
          <p:cNvSpPr/>
          <p:nvPr/>
        </p:nvSpPr>
        <p:spPr>
          <a:xfrm>
            <a:off x="7584223" y="1392195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Circle"/>
          <p:cNvSpPr/>
          <p:nvPr/>
        </p:nvSpPr>
        <p:spPr>
          <a:xfrm>
            <a:off x="9721991" y="3158359"/>
            <a:ext cx="376681" cy="376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5" name="Circle"/>
          <p:cNvSpPr/>
          <p:nvPr/>
        </p:nvSpPr>
        <p:spPr>
          <a:xfrm>
            <a:off x="9350516" y="2668543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Circle"/>
          <p:cNvSpPr/>
          <p:nvPr/>
        </p:nvSpPr>
        <p:spPr>
          <a:xfrm>
            <a:off x="6980527" y="1150174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Circle"/>
          <p:cNvSpPr/>
          <p:nvPr/>
        </p:nvSpPr>
        <p:spPr>
          <a:xfrm>
            <a:off x="8187918" y="1737548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8" name="Circle"/>
          <p:cNvSpPr/>
          <p:nvPr/>
        </p:nvSpPr>
        <p:spPr>
          <a:xfrm>
            <a:off x="9988394" y="4224505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?"/>
          <p:cNvSpPr txBox="1"/>
          <p:nvPr/>
        </p:nvSpPr>
        <p:spPr>
          <a:xfrm>
            <a:off x="7613949" y="791012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0" name="?"/>
          <p:cNvSpPr txBox="1"/>
          <p:nvPr/>
        </p:nvSpPr>
        <p:spPr>
          <a:xfrm>
            <a:off x="7010253" y="406838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1" name="?"/>
          <p:cNvSpPr txBox="1"/>
          <p:nvPr/>
        </p:nvSpPr>
        <p:spPr>
          <a:xfrm>
            <a:off x="6343786" y="223410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2" name="?"/>
          <p:cNvSpPr txBox="1"/>
          <p:nvPr/>
        </p:nvSpPr>
        <p:spPr>
          <a:xfrm>
            <a:off x="9121185" y="1799363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3" name="?"/>
          <p:cNvSpPr txBox="1"/>
          <p:nvPr/>
        </p:nvSpPr>
        <p:spPr>
          <a:xfrm>
            <a:off x="8388482" y="1206072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4" name="?"/>
          <p:cNvSpPr txBox="1"/>
          <p:nvPr/>
        </p:nvSpPr>
        <p:spPr>
          <a:xfrm>
            <a:off x="10385122" y="3551239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5" name="?"/>
          <p:cNvSpPr txBox="1"/>
          <p:nvPr/>
        </p:nvSpPr>
        <p:spPr>
          <a:xfrm>
            <a:off x="10093889" y="2934713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6" name="?"/>
          <p:cNvSpPr txBox="1"/>
          <p:nvPr/>
        </p:nvSpPr>
        <p:spPr>
          <a:xfrm>
            <a:off x="9686479" y="2271716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7" name="?"/>
          <p:cNvSpPr txBox="1"/>
          <p:nvPr/>
        </p:nvSpPr>
        <p:spPr>
          <a:xfrm>
            <a:off x="10383535" y="4067216"/>
            <a:ext cx="317229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8" name="?"/>
          <p:cNvSpPr txBox="1"/>
          <p:nvPr/>
        </p:nvSpPr>
        <p:spPr>
          <a:xfrm>
            <a:off x="10394359" y="4496274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9" name="not invertible"/>
          <p:cNvSpPr txBox="1"/>
          <p:nvPr/>
        </p:nvSpPr>
        <p:spPr>
          <a:xfrm>
            <a:off x="8589855" y="661572"/>
            <a:ext cx="392623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not invertible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eigenvector"/>
          <p:cNvSpPr txBox="1"/>
          <p:nvPr/>
        </p:nvSpPr>
        <p:spPr>
          <a:xfrm>
            <a:off x="3763009" y="4216400"/>
            <a:ext cx="54787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eigenvector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783</Words>
  <Application>Microsoft Office PowerPoint</Application>
  <PresentationFormat>사용자 지정</PresentationFormat>
  <Paragraphs>300</Paragraphs>
  <Slides>108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5" baseType="lpstr">
      <vt:lpstr>Helvetica Light</vt:lpstr>
      <vt:lpstr>Helvetica Neue</vt:lpstr>
      <vt:lpstr>Arial</vt:lpstr>
      <vt:lpstr>Cambria Math</vt:lpstr>
      <vt:lpstr>Helvetica</vt:lpstr>
      <vt:lpstr>Times New Roman</vt:lpstr>
      <vt:lpstr>White</vt:lpstr>
      <vt:lpstr>Linear algebra</vt:lpstr>
      <vt:lpstr>Matrices</vt:lpstr>
      <vt:lpstr>PowerPoint 프레젠테이션</vt:lpstr>
      <vt:lpstr>Vectors</vt:lpstr>
      <vt:lpstr>PowerPoint 프레젠테이션</vt:lpstr>
      <vt:lpstr>PowerPoint 프레젠테이션</vt:lpstr>
      <vt:lpstr>a sequence of numbers</vt:lpstr>
      <vt:lpstr>PowerPoint 프레젠테이션</vt:lpstr>
      <vt:lpstr>PowerPoint 프레젠테이션</vt:lpstr>
      <vt:lpstr>vector multiplication</vt:lpstr>
      <vt:lpstr>PowerPoint 프레젠테이션</vt:lpstr>
      <vt:lpstr>PowerPoint 프레젠테이션</vt:lpstr>
      <vt:lpstr>vector addition</vt:lpstr>
      <vt:lpstr>PowerPoint 프레젠테이션</vt:lpstr>
      <vt:lpstr>PowerPoint 프레젠테이션</vt:lpstr>
      <vt:lpstr>Vector spaces</vt:lpstr>
      <vt:lpstr>PowerPoint 프레젠테이션</vt:lpstr>
      <vt:lpstr>PowerPoint 프레젠테이션</vt:lpstr>
      <vt:lpstr>e.g., not a vector space</vt:lpstr>
      <vt:lpstr>PowerPoint 프레젠테이션</vt:lpstr>
      <vt:lpstr>Rn space  consists of all vectors  with n components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 mxn matrix  has two whole spaces: Rm and Rn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Av=b A transforms v to b</vt:lpstr>
      <vt:lpstr>Among all v, some v is parallel to Av. that v is eigenvector</vt:lpstr>
      <vt:lpstr>PowerPoint 프레젠테이션</vt:lpstr>
      <vt:lpstr>Visualizing  eigenvectors http://setosa.io/ev/eigenvectors-and-eigenvalues/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고도연[ 학부재학 / 영어영문학과 ]</dc:creator>
  <cp:lastModifiedBy>고도연[ 학부재학 / 영어영문학과 ]</cp:lastModifiedBy>
  <cp:revision>9</cp:revision>
  <dcterms:created xsi:type="dcterms:W3CDTF">2019-11-24T05:51:23Z</dcterms:created>
  <dcterms:modified xsi:type="dcterms:W3CDTF">2019-11-28T06:07:53Z</dcterms:modified>
</cp:coreProperties>
</file>